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71" autoAdjust="0"/>
  </p:normalViewPr>
  <p:slideViewPr>
    <p:cSldViewPr>
      <p:cViewPr>
        <p:scale>
          <a:sx n="100" d="100"/>
          <a:sy n="100" d="100"/>
        </p:scale>
        <p:origin x="-22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6C3FAF-D758-49A9-8A58-12DE27CC9AE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2E54DCB-A1A2-40CE-89DD-E445BC7DCAB6}">
      <dgm:prSet phldrT="[Testo]"/>
      <dgm:spPr/>
      <dgm:t>
        <a:bodyPr/>
        <a:lstStyle/>
        <a:p>
          <a:r>
            <a:rPr lang="it-IT" dirty="0" smtClean="0"/>
            <a:t>Messaggio</a:t>
          </a:r>
          <a:endParaRPr lang="it-IT" dirty="0"/>
        </a:p>
      </dgm:t>
    </dgm:pt>
    <dgm:pt modelId="{D6DC65ED-9F8E-48EB-B252-51288A58F18A}" type="parTrans" cxnId="{7BBD74FC-A673-430D-AD59-6BAB78A39A48}">
      <dgm:prSet/>
      <dgm:spPr/>
      <dgm:t>
        <a:bodyPr/>
        <a:lstStyle/>
        <a:p>
          <a:endParaRPr lang="it-IT"/>
        </a:p>
      </dgm:t>
    </dgm:pt>
    <dgm:pt modelId="{C6B50CC3-593D-4EFA-A25B-52FCC1BF6306}" type="sibTrans" cxnId="{7BBD74FC-A673-430D-AD59-6BAB78A39A48}">
      <dgm:prSet/>
      <dgm:spPr/>
      <dgm:t>
        <a:bodyPr/>
        <a:lstStyle/>
        <a:p>
          <a:endParaRPr lang="it-IT"/>
        </a:p>
      </dgm:t>
    </dgm:pt>
    <dgm:pt modelId="{F176B235-9181-495B-A6B9-C12CA6CDEACB}">
      <dgm:prSet phldrT="[Testo]"/>
      <dgm:spPr/>
      <dgm:t>
        <a:bodyPr/>
        <a:lstStyle/>
        <a:p>
          <a:r>
            <a:rPr lang="it-IT" dirty="0" smtClean="0"/>
            <a:t>0-7</a:t>
          </a:r>
          <a:endParaRPr lang="it-IT" dirty="0"/>
        </a:p>
      </dgm:t>
    </dgm:pt>
    <dgm:pt modelId="{23FE6E1C-4F67-4666-9CBD-148A9037C83C}" type="parTrans" cxnId="{AA94F658-7D0F-4D5C-93FD-57E36CCF89AF}">
      <dgm:prSet/>
      <dgm:spPr/>
      <dgm:t>
        <a:bodyPr/>
        <a:lstStyle/>
        <a:p>
          <a:endParaRPr lang="it-IT"/>
        </a:p>
      </dgm:t>
    </dgm:pt>
    <dgm:pt modelId="{01F66334-9CE0-4BDA-B1C1-D61068C59533}" type="sibTrans" cxnId="{AA94F658-7D0F-4D5C-93FD-57E36CCF89AF}">
      <dgm:prSet/>
      <dgm:spPr/>
      <dgm:t>
        <a:bodyPr/>
        <a:lstStyle/>
        <a:p>
          <a:endParaRPr lang="it-IT"/>
        </a:p>
      </dgm:t>
    </dgm:pt>
    <dgm:pt modelId="{424CDBC1-3D32-4C1D-A885-2BE53FDBACF0}">
      <dgm:prSet phldrT="[Testo]"/>
      <dgm:spPr/>
      <dgm:t>
        <a:bodyPr/>
        <a:lstStyle/>
        <a:p>
          <a:r>
            <a:rPr lang="it-IT" dirty="0" smtClean="0"/>
            <a:t>0-3</a:t>
          </a:r>
          <a:endParaRPr lang="it-IT" dirty="0"/>
        </a:p>
      </dgm:t>
    </dgm:pt>
    <dgm:pt modelId="{A60B7CFD-3613-4051-BC3A-38CB03427DAF}" type="parTrans" cxnId="{BBDF9317-1178-4E07-AB7E-82E4941FE369}">
      <dgm:prSet/>
      <dgm:spPr/>
      <dgm:t>
        <a:bodyPr/>
        <a:lstStyle/>
        <a:p>
          <a:endParaRPr lang="it-IT"/>
        </a:p>
      </dgm:t>
    </dgm:pt>
    <dgm:pt modelId="{3E91AE64-3CAD-497E-9A0A-FB0CCF52CD6C}" type="sibTrans" cxnId="{BBDF9317-1178-4E07-AB7E-82E4941FE369}">
      <dgm:prSet/>
      <dgm:spPr/>
      <dgm:t>
        <a:bodyPr/>
        <a:lstStyle/>
        <a:p>
          <a:endParaRPr lang="it-IT"/>
        </a:p>
      </dgm:t>
    </dgm:pt>
    <dgm:pt modelId="{C70E5D39-E688-4C2B-BC23-0CF8E35616F2}">
      <dgm:prSet phldrT="[Testo]"/>
      <dgm:spPr/>
      <dgm:t>
        <a:bodyPr/>
        <a:lstStyle/>
        <a:p>
          <a:r>
            <a:rPr lang="it-IT" dirty="0" smtClean="0"/>
            <a:t>4-7</a:t>
          </a:r>
          <a:endParaRPr lang="it-IT" dirty="0"/>
        </a:p>
      </dgm:t>
    </dgm:pt>
    <dgm:pt modelId="{0697E12B-7F2F-43C7-80DA-424BEB1CE74E}" type="parTrans" cxnId="{D9C20543-E6F9-4001-B3CF-A784C9EEFD69}">
      <dgm:prSet/>
      <dgm:spPr/>
      <dgm:t>
        <a:bodyPr/>
        <a:lstStyle/>
        <a:p>
          <a:endParaRPr lang="it-IT"/>
        </a:p>
      </dgm:t>
    </dgm:pt>
    <dgm:pt modelId="{CCFDB874-404B-4F1B-BE15-0D334D7F1208}" type="sibTrans" cxnId="{D9C20543-E6F9-4001-B3CF-A784C9EEFD69}">
      <dgm:prSet/>
      <dgm:spPr/>
      <dgm:t>
        <a:bodyPr/>
        <a:lstStyle/>
        <a:p>
          <a:endParaRPr lang="it-IT"/>
        </a:p>
      </dgm:t>
    </dgm:pt>
    <dgm:pt modelId="{D74D1356-C7A0-4055-A948-F1F6FF1BCF93}">
      <dgm:prSet phldrT="[Testo]"/>
      <dgm:spPr/>
      <dgm:t>
        <a:bodyPr/>
        <a:lstStyle/>
        <a:p>
          <a:r>
            <a:rPr lang="it-IT" dirty="0" smtClean="0"/>
            <a:t>8-15</a:t>
          </a:r>
          <a:endParaRPr lang="it-IT" dirty="0"/>
        </a:p>
      </dgm:t>
    </dgm:pt>
    <dgm:pt modelId="{0906F69B-D9A2-4C7E-8979-7F0994414810}" type="parTrans" cxnId="{311ADB21-09F1-4DA8-9513-2AEB84618BB6}">
      <dgm:prSet/>
      <dgm:spPr/>
      <dgm:t>
        <a:bodyPr/>
        <a:lstStyle/>
        <a:p>
          <a:endParaRPr lang="it-IT"/>
        </a:p>
      </dgm:t>
    </dgm:pt>
    <dgm:pt modelId="{4822ABB7-6755-4EC1-A638-FFAE67A46C36}" type="sibTrans" cxnId="{311ADB21-09F1-4DA8-9513-2AEB84618BB6}">
      <dgm:prSet/>
      <dgm:spPr/>
      <dgm:t>
        <a:bodyPr/>
        <a:lstStyle/>
        <a:p>
          <a:endParaRPr lang="it-IT"/>
        </a:p>
      </dgm:t>
    </dgm:pt>
    <dgm:pt modelId="{0A30FE75-009B-4EC2-B313-65B8EE8A3BBF}">
      <dgm:prSet phldrT="[Testo]"/>
      <dgm:spPr/>
      <dgm:t>
        <a:bodyPr/>
        <a:lstStyle/>
        <a:p>
          <a:r>
            <a:rPr lang="it-IT" dirty="0" smtClean="0"/>
            <a:t>8-11</a:t>
          </a:r>
          <a:endParaRPr lang="it-IT" dirty="0"/>
        </a:p>
      </dgm:t>
    </dgm:pt>
    <dgm:pt modelId="{55C1DE6F-3324-4240-940A-CB1322F13674}" type="parTrans" cxnId="{C7EBA2FC-AEBD-408E-BFA5-443DF6B0B67D}">
      <dgm:prSet/>
      <dgm:spPr/>
      <dgm:t>
        <a:bodyPr/>
        <a:lstStyle/>
        <a:p>
          <a:endParaRPr lang="it-IT"/>
        </a:p>
      </dgm:t>
    </dgm:pt>
    <dgm:pt modelId="{05752855-CA01-4629-9250-4E6D1E0F61F5}" type="sibTrans" cxnId="{C7EBA2FC-AEBD-408E-BFA5-443DF6B0B67D}">
      <dgm:prSet/>
      <dgm:spPr/>
      <dgm:t>
        <a:bodyPr/>
        <a:lstStyle/>
        <a:p>
          <a:endParaRPr lang="it-IT"/>
        </a:p>
      </dgm:t>
    </dgm:pt>
    <dgm:pt modelId="{D63E25EC-0A57-4E6A-83EB-D0EF3ABE1CB6}">
      <dgm:prSet phldrT="[Testo]"/>
      <dgm:spPr/>
      <dgm:t>
        <a:bodyPr/>
        <a:lstStyle/>
        <a:p>
          <a:r>
            <a:rPr lang="it-IT" dirty="0" smtClean="0"/>
            <a:t>12-15</a:t>
          </a:r>
          <a:endParaRPr lang="it-IT" dirty="0"/>
        </a:p>
      </dgm:t>
    </dgm:pt>
    <dgm:pt modelId="{920B91EE-FC71-483A-9E1E-CF11DEBC9FD0}" type="parTrans" cxnId="{0052980D-6227-49F0-AE5C-E7FAACF26224}">
      <dgm:prSet/>
      <dgm:spPr/>
      <dgm:t>
        <a:bodyPr/>
        <a:lstStyle/>
        <a:p>
          <a:endParaRPr lang="it-IT"/>
        </a:p>
      </dgm:t>
    </dgm:pt>
    <dgm:pt modelId="{6F7233BF-368E-4175-A7C7-C7A21E273C28}" type="sibTrans" cxnId="{0052980D-6227-49F0-AE5C-E7FAACF26224}">
      <dgm:prSet/>
      <dgm:spPr/>
      <dgm:t>
        <a:bodyPr/>
        <a:lstStyle/>
        <a:p>
          <a:endParaRPr lang="it-IT"/>
        </a:p>
      </dgm:t>
    </dgm:pt>
    <dgm:pt modelId="{ACB7BE1B-73BB-46F0-A17F-AC7B31D18A78}">
      <dgm:prSet phldrT="[Testo]"/>
      <dgm:spPr/>
      <dgm:t>
        <a:bodyPr/>
        <a:lstStyle/>
        <a:p>
          <a:r>
            <a:rPr lang="it-IT" dirty="0" smtClean="0"/>
            <a:t>0-1</a:t>
          </a:r>
          <a:endParaRPr lang="it-IT" dirty="0"/>
        </a:p>
      </dgm:t>
    </dgm:pt>
    <dgm:pt modelId="{184931FA-46D7-4F73-8EC2-957CC2F4487A}" type="parTrans" cxnId="{29A703CF-8C65-4907-9949-F9A3027B285B}">
      <dgm:prSet/>
      <dgm:spPr/>
      <dgm:t>
        <a:bodyPr/>
        <a:lstStyle/>
        <a:p>
          <a:endParaRPr lang="it-IT"/>
        </a:p>
      </dgm:t>
    </dgm:pt>
    <dgm:pt modelId="{6B22EA4F-B2CE-41DF-A6C1-CF42C7D0289B}" type="sibTrans" cxnId="{29A703CF-8C65-4907-9949-F9A3027B285B}">
      <dgm:prSet/>
      <dgm:spPr/>
      <dgm:t>
        <a:bodyPr/>
        <a:lstStyle/>
        <a:p>
          <a:endParaRPr lang="it-IT"/>
        </a:p>
      </dgm:t>
    </dgm:pt>
    <dgm:pt modelId="{4C9ED3FA-6886-4BBB-8088-4BFC4894D9B3}">
      <dgm:prSet phldrT="[Testo]"/>
      <dgm:spPr/>
      <dgm:t>
        <a:bodyPr/>
        <a:lstStyle/>
        <a:p>
          <a:r>
            <a:rPr lang="it-IT" dirty="0" smtClean="0"/>
            <a:t>2-3</a:t>
          </a:r>
          <a:endParaRPr lang="it-IT" dirty="0"/>
        </a:p>
      </dgm:t>
    </dgm:pt>
    <dgm:pt modelId="{B73AC3C5-1142-4B79-BE5F-E9B87359EA79}" type="parTrans" cxnId="{85B58AD7-D5E1-4205-8BAF-E8B1559FD26E}">
      <dgm:prSet/>
      <dgm:spPr/>
      <dgm:t>
        <a:bodyPr/>
        <a:lstStyle/>
        <a:p>
          <a:endParaRPr lang="it-IT"/>
        </a:p>
      </dgm:t>
    </dgm:pt>
    <dgm:pt modelId="{8E01779E-6A1F-4815-9BED-0F4C2C65B00D}" type="sibTrans" cxnId="{85B58AD7-D5E1-4205-8BAF-E8B1559FD26E}">
      <dgm:prSet/>
      <dgm:spPr/>
      <dgm:t>
        <a:bodyPr/>
        <a:lstStyle/>
        <a:p>
          <a:endParaRPr lang="it-IT"/>
        </a:p>
      </dgm:t>
    </dgm:pt>
    <dgm:pt modelId="{00848A29-67FD-4F55-ADFF-560605F9B9F4}">
      <dgm:prSet phldrT="[Testo]"/>
      <dgm:spPr/>
      <dgm:t>
        <a:bodyPr/>
        <a:lstStyle/>
        <a:p>
          <a:r>
            <a:rPr lang="it-IT" dirty="0" smtClean="0"/>
            <a:t>4-5</a:t>
          </a:r>
          <a:endParaRPr lang="it-IT" dirty="0"/>
        </a:p>
      </dgm:t>
    </dgm:pt>
    <dgm:pt modelId="{AACD1264-0C8E-412B-B5BD-AD0C0C146C71}" type="parTrans" cxnId="{DF895B91-B0B7-48CE-8C6F-029064FFBDCA}">
      <dgm:prSet/>
      <dgm:spPr/>
      <dgm:t>
        <a:bodyPr/>
        <a:lstStyle/>
        <a:p>
          <a:endParaRPr lang="it-IT"/>
        </a:p>
      </dgm:t>
    </dgm:pt>
    <dgm:pt modelId="{201B5433-71FA-4F84-B1A1-2C5550EE4481}" type="sibTrans" cxnId="{DF895B91-B0B7-48CE-8C6F-029064FFBDCA}">
      <dgm:prSet/>
      <dgm:spPr/>
      <dgm:t>
        <a:bodyPr/>
        <a:lstStyle/>
        <a:p>
          <a:endParaRPr lang="it-IT"/>
        </a:p>
      </dgm:t>
    </dgm:pt>
    <dgm:pt modelId="{32C839EB-B9A0-41BD-96D7-38AE06DA2CBC}">
      <dgm:prSet phldrT="[Testo]"/>
      <dgm:spPr/>
      <dgm:t>
        <a:bodyPr/>
        <a:lstStyle/>
        <a:p>
          <a:r>
            <a:rPr lang="it-IT" dirty="0" smtClean="0"/>
            <a:t>6-7</a:t>
          </a:r>
          <a:endParaRPr lang="it-IT" dirty="0"/>
        </a:p>
      </dgm:t>
    </dgm:pt>
    <dgm:pt modelId="{B5AA18EF-4689-4547-882A-30743B7C68F5}" type="parTrans" cxnId="{1D148271-8450-4ED4-9BE7-4E843045AE22}">
      <dgm:prSet/>
      <dgm:spPr/>
      <dgm:t>
        <a:bodyPr/>
        <a:lstStyle/>
        <a:p>
          <a:endParaRPr lang="it-IT"/>
        </a:p>
      </dgm:t>
    </dgm:pt>
    <dgm:pt modelId="{1E03550E-08E8-4D41-BD56-5B32F6EA7F37}" type="sibTrans" cxnId="{1D148271-8450-4ED4-9BE7-4E843045AE22}">
      <dgm:prSet/>
      <dgm:spPr/>
      <dgm:t>
        <a:bodyPr/>
        <a:lstStyle/>
        <a:p>
          <a:endParaRPr lang="it-IT"/>
        </a:p>
      </dgm:t>
    </dgm:pt>
    <dgm:pt modelId="{FBF04285-E508-4056-9170-095235A1880E}">
      <dgm:prSet phldrT="[Testo]"/>
      <dgm:spPr/>
      <dgm:t>
        <a:bodyPr/>
        <a:lstStyle/>
        <a:p>
          <a:r>
            <a:rPr lang="it-IT" dirty="0" smtClean="0"/>
            <a:t>8-9</a:t>
          </a:r>
          <a:endParaRPr lang="it-IT" dirty="0"/>
        </a:p>
      </dgm:t>
    </dgm:pt>
    <dgm:pt modelId="{2A653538-3116-488B-8235-6854A640E2F2}" type="parTrans" cxnId="{0260DE5F-F1E4-4610-82D5-005E79E39445}">
      <dgm:prSet/>
      <dgm:spPr/>
      <dgm:t>
        <a:bodyPr/>
        <a:lstStyle/>
        <a:p>
          <a:endParaRPr lang="it-IT"/>
        </a:p>
      </dgm:t>
    </dgm:pt>
    <dgm:pt modelId="{26FA098E-A79B-430A-8710-5AE577219910}" type="sibTrans" cxnId="{0260DE5F-F1E4-4610-82D5-005E79E39445}">
      <dgm:prSet/>
      <dgm:spPr/>
      <dgm:t>
        <a:bodyPr/>
        <a:lstStyle/>
        <a:p>
          <a:endParaRPr lang="it-IT"/>
        </a:p>
      </dgm:t>
    </dgm:pt>
    <dgm:pt modelId="{F4928271-0CDB-4499-8BDF-DBF86B72AF33}">
      <dgm:prSet phldrT="[Testo]"/>
      <dgm:spPr/>
      <dgm:t>
        <a:bodyPr/>
        <a:lstStyle/>
        <a:p>
          <a:r>
            <a:rPr lang="it-IT" dirty="0" smtClean="0"/>
            <a:t>10-11</a:t>
          </a:r>
          <a:endParaRPr lang="it-IT" dirty="0"/>
        </a:p>
      </dgm:t>
    </dgm:pt>
    <dgm:pt modelId="{12FD2072-8AB2-43F5-8F0F-F82DEA837623}" type="parTrans" cxnId="{28AB15F1-59D5-45C7-9813-EE6AFA5BDE0F}">
      <dgm:prSet/>
      <dgm:spPr/>
      <dgm:t>
        <a:bodyPr/>
        <a:lstStyle/>
        <a:p>
          <a:endParaRPr lang="it-IT"/>
        </a:p>
      </dgm:t>
    </dgm:pt>
    <dgm:pt modelId="{37B84FA4-515D-43E0-84E3-BA05246E97E8}" type="sibTrans" cxnId="{28AB15F1-59D5-45C7-9813-EE6AFA5BDE0F}">
      <dgm:prSet/>
      <dgm:spPr/>
      <dgm:t>
        <a:bodyPr/>
        <a:lstStyle/>
        <a:p>
          <a:endParaRPr lang="it-IT"/>
        </a:p>
      </dgm:t>
    </dgm:pt>
    <dgm:pt modelId="{3ED2AC1D-2C4A-4995-8402-E083F4C216FB}">
      <dgm:prSet phldrT="[Testo]"/>
      <dgm:spPr/>
      <dgm:t>
        <a:bodyPr/>
        <a:lstStyle/>
        <a:p>
          <a:r>
            <a:rPr lang="it-IT" dirty="0" smtClean="0"/>
            <a:t>12-13</a:t>
          </a:r>
          <a:endParaRPr lang="it-IT" dirty="0"/>
        </a:p>
      </dgm:t>
    </dgm:pt>
    <dgm:pt modelId="{F0E15145-9EF9-4DD6-A9FF-05F523CEE6FF}" type="parTrans" cxnId="{303F1CA4-98BB-4B03-AE2E-CAC0663BF037}">
      <dgm:prSet/>
      <dgm:spPr/>
      <dgm:t>
        <a:bodyPr/>
        <a:lstStyle/>
        <a:p>
          <a:endParaRPr lang="it-IT"/>
        </a:p>
      </dgm:t>
    </dgm:pt>
    <dgm:pt modelId="{CD6A6C04-C611-43A3-B818-F2DB171C3AEA}" type="sibTrans" cxnId="{303F1CA4-98BB-4B03-AE2E-CAC0663BF037}">
      <dgm:prSet/>
      <dgm:spPr/>
      <dgm:t>
        <a:bodyPr/>
        <a:lstStyle/>
        <a:p>
          <a:endParaRPr lang="it-IT"/>
        </a:p>
      </dgm:t>
    </dgm:pt>
    <dgm:pt modelId="{E36819C1-A2AF-40F3-AEE6-A8F4EDD77E20}">
      <dgm:prSet phldrT="[Testo]"/>
      <dgm:spPr/>
      <dgm:t>
        <a:bodyPr/>
        <a:lstStyle/>
        <a:p>
          <a:r>
            <a:rPr lang="it-IT" dirty="0" smtClean="0"/>
            <a:t>14-15</a:t>
          </a:r>
          <a:endParaRPr lang="it-IT" dirty="0"/>
        </a:p>
      </dgm:t>
    </dgm:pt>
    <dgm:pt modelId="{C6ED43DA-3048-4C7E-A555-7E3BB95605B8}" type="parTrans" cxnId="{C9047EC8-48DA-47AD-83E8-DA10D8E9F203}">
      <dgm:prSet/>
      <dgm:spPr/>
      <dgm:t>
        <a:bodyPr/>
        <a:lstStyle/>
        <a:p>
          <a:endParaRPr lang="it-IT"/>
        </a:p>
      </dgm:t>
    </dgm:pt>
    <dgm:pt modelId="{831B5597-6DC0-40E8-ABEF-643D485395E0}" type="sibTrans" cxnId="{C9047EC8-48DA-47AD-83E8-DA10D8E9F203}">
      <dgm:prSet/>
      <dgm:spPr/>
      <dgm:t>
        <a:bodyPr/>
        <a:lstStyle/>
        <a:p>
          <a:endParaRPr lang="it-IT"/>
        </a:p>
      </dgm:t>
    </dgm:pt>
    <dgm:pt modelId="{A45F0607-256B-4743-AFB0-B0C8CC33C0A7}">
      <dgm:prSet phldrT="[Testo]"/>
      <dgm:spPr/>
      <dgm:t>
        <a:bodyPr/>
        <a:lstStyle/>
        <a:p>
          <a:r>
            <a:rPr lang="it-IT" dirty="0" smtClean="0"/>
            <a:t>=0</a:t>
          </a:r>
          <a:endParaRPr lang="it-IT" dirty="0"/>
        </a:p>
      </dgm:t>
    </dgm:pt>
    <dgm:pt modelId="{91C79A94-20F9-43AD-ACC4-D999BDA78624}" type="parTrans" cxnId="{8FB6EBC6-A65A-4EE6-837C-2EC729CE406C}">
      <dgm:prSet/>
      <dgm:spPr/>
      <dgm:t>
        <a:bodyPr/>
        <a:lstStyle/>
        <a:p>
          <a:endParaRPr lang="it-IT"/>
        </a:p>
      </dgm:t>
    </dgm:pt>
    <dgm:pt modelId="{5D6DEE46-CB4B-4ADD-80C8-7E5B770FEC9C}" type="sibTrans" cxnId="{8FB6EBC6-A65A-4EE6-837C-2EC729CE406C}">
      <dgm:prSet/>
      <dgm:spPr/>
      <dgm:t>
        <a:bodyPr/>
        <a:lstStyle/>
        <a:p>
          <a:endParaRPr lang="it-IT"/>
        </a:p>
      </dgm:t>
    </dgm:pt>
    <dgm:pt modelId="{DC730FB8-3D43-4F22-AAF2-036FBB340FC5}">
      <dgm:prSet phldrT="[Testo]"/>
      <dgm:spPr/>
      <dgm:t>
        <a:bodyPr/>
        <a:lstStyle/>
        <a:p>
          <a:r>
            <a:rPr lang="it-IT" dirty="0" smtClean="0"/>
            <a:t>=1</a:t>
          </a:r>
          <a:endParaRPr lang="it-IT" dirty="0"/>
        </a:p>
      </dgm:t>
    </dgm:pt>
    <dgm:pt modelId="{FAF1C5BA-1779-4019-9C11-580C57B960F8}" type="parTrans" cxnId="{AAE111E0-0D79-49C7-92E7-41FB8DD2E075}">
      <dgm:prSet/>
      <dgm:spPr/>
      <dgm:t>
        <a:bodyPr/>
        <a:lstStyle/>
        <a:p>
          <a:endParaRPr lang="it-IT"/>
        </a:p>
      </dgm:t>
    </dgm:pt>
    <dgm:pt modelId="{CFE01E9D-AAA0-42DF-86B3-902584BB0A74}" type="sibTrans" cxnId="{AAE111E0-0D79-49C7-92E7-41FB8DD2E075}">
      <dgm:prSet/>
      <dgm:spPr/>
      <dgm:t>
        <a:bodyPr/>
        <a:lstStyle/>
        <a:p>
          <a:endParaRPr lang="it-IT"/>
        </a:p>
      </dgm:t>
    </dgm:pt>
    <dgm:pt modelId="{F2759082-73BA-4E55-BE68-E44F15D12412}">
      <dgm:prSet phldrT="[Testo]"/>
      <dgm:spPr/>
      <dgm:t>
        <a:bodyPr/>
        <a:lstStyle/>
        <a:p>
          <a:r>
            <a:rPr lang="it-IT" dirty="0" smtClean="0"/>
            <a:t>=2</a:t>
          </a:r>
          <a:endParaRPr lang="it-IT" dirty="0"/>
        </a:p>
      </dgm:t>
    </dgm:pt>
    <dgm:pt modelId="{37428C09-C6B2-4D75-8796-11B6020549B0}" type="parTrans" cxnId="{238FB49F-FA25-4423-9287-6BCD85F43571}">
      <dgm:prSet/>
      <dgm:spPr/>
      <dgm:t>
        <a:bodyPr/>
        <a:lstStyle/>
        <a:p>
          <a:endParaRPr lang="it-IT"/>
        </a:p>
      </dgm:t>
    </dgm:pt>
    <dgm:pt modelId="{8E09C80D-A6B1-4ACA-AE4B-3CC557EF3430}" type="sibTrans" cxnId="{238FB49F-FA25-4423-9287-6BCD85F43571}">
      <dgm:prSet/>
      <dgm:spPr/>
      <dgm:t>
        <a:bodyPr/>
        <a:lstStyle/>
        <a:p>
          <a:endParaRPr lang="it-IT"/>
        </a:p>
      </dgm:t>
    </dgm:pt>
    <dgm:pt modelId="{5D0A5B1A-3192-4F44-8CF3-CD8579E1B32A}">
      <dgm:prSet phldrT="[Testo]"/>
      <dgm:spPr/>
      <dgm:t>
        <a:bodyPr/>
        <a:lstStyle/>
        <a:p>
          <a:r>
            <a:rPr lang="it-IT" dirty="0" smtClean="0"/>
            <a:t>=3</a:t>
          </a:r>
          <a:endParaRPr lang="it-IT" dirty="0"/>
        </a:p>
      </dgm:t>
    </dgm:pt>
    <dgm:pt modelId="{11C20A88-08BB-4550-8A39-2A62459F454D}" type="parTrans" cxnId="{7DA2D770-BAAB-4121-BEA1-319FDAC005D8}">
      <dgm:prSet/>
      <dgm:spPr/>
      <dgm:t>
        <a:bodyPr/>
        <a:lstStyle/>
        <a:p>
          <a:endParaRPr lang="it-IT"/>
        </a:p>
      </dgm:t>
    </dgm:pt>
    <dgm:pt modelId="{999E151E-BA2A-4541-802F-34F8DEFDAE0F}" type="sibTrans" cxnId="{7DA2D770-BAAB-4121-BEA1-319FDAC005D8}">
      <dgm:prSet/>
      <dgm:spPr/>
      <dgm:t>
        <a:bodyPr/>
        <a:lstStyle/>
        <a:p>
          <a:endParaRPr lang="it-IT"/>
        </a:p>
      </dgm:t>
    </dgm:pt>
    <dgm:pt modelId="{EB3D25F0-52E1-4B59-96A9-0BA51E46C0C8}">
      <dgm:prSet phldrT="[Testo]"/>
      <dgm:spPr/>
      <dgm:t>
        <a:bodyPr/>
        <a:lstStyle/>
        <a:p>
          <a:r>
            <a:rPr lang="it-IT" dirty="0" smtClean="0"/>
            <a:t>=4</a:t>
          </a:r>
          <a:endParaRPr lang="it-IT" dirty="0"/>
        </a:p>
      </dgm:t>
    </dgm:pt>
    <dgm:pt modelId="{1A67587E-1ABF-4F3C-88CD-01144A92EFCA}" type="parTrans" cxnId="{7DE821D3-4467-4EEB-81DF-781594D7D834}">
      <dgm:prSet/>
      <dgm:spPr/>
      <dgm:t>
        <a:bodyPr/>
        <a:lstStyle/>
        <a:p>
          <a:endParaRPr lang="it-IT"/>
        </a:p>
      </dgm:t>
    </dgm:pt>
    <dgm:pt modelId="{3ACAFC3B-FBCB-42E5-9C8F-358E39CB72B5}" type="sibTrans" cxnId="{7DE821D3-4467-4EEB-81DF-781594D7D834}">
      <dgm:prSet/>
      <dgm:spPr/>
      <dgm:t>
        <a:bodyPr/>
        <a:lstStyle/>
        <a:p>
          <a:endParaRPr lang="it-IT"/>
        </a:p>
      </dgm:t>
    </dgm:pt>
    <dgm:pt modelId="{225781C7-7436-4F4F-8F02-BB7FDC81A0AD}">
      <dgm:prSet phldrT="[Testo]"/>
      <dgm:spPr/>
      <dgm:t>
        <a:bodyPr/>
        <a:lstStyle/>
        <a:p>
          <a:r>
            <a:rPr lang="it-IT" dirty="0" smtClean="0"/>
            <a:t>=5</a:t>
          </a:r>
          <a:endParaRPr lang="it-IT" dirty="0"/>
        </a:p>
      </dgm:t>
    </dgm:pt>
    <dgm:pt modelId="{8203D82C-14BF-4F7F-887A-0669847C0B81}" type="parTrans" cxnId="{6666565C-8F37-4D96-8AB4-EBD04992D168}">
      <dgm:prSet/>
      <dgm:spPr/>
      <dgm:t>
        <a:bodyPr/>
        <a:lstStyle/>
        <a:p>
          <a:endParaRPr lang="it-IT"/>
        </a:p>
      </dgm:t>
    </dgm:pt>
    <dgm:pt modelId="{B5B530AB-58BF-45FF-BD4F-3C87EBDDAB11}" type="sibTrans" cxnId="{6666565C-8F37-4D96-8AB4-EBD04992D168}">
      <dgm:prSet/>
      <dgm:spPr/>
      <dgm:t>
        <a:bodyPr/>
        <a:lstStyle/>
        <a:p>
          <a:endParaRPr lang="it-IT"/>
        </a:p>
      </dgm:t>
    </dgm:pt>
    <dgm:pt modelId="{5795902C-B9AB-4A92-AD19-CFC7308BC139}">
      <dgm:prSet phldrT="[Testo]"/>
      <dgm:spPr/>
      <dgm:t>
        <a:bodyPr/>
        <a:lstStyle/>
        <a:p>
          <a:r>
            <a:rPr lang="it-IT" dirty="0" smtClean="0"/>
            <a:t>=6</a:t>
          </a:r>
          <a:endParaRPr lang="it-IT" dirty="0"/>
        </a:p>
      </dgm:t>
    </dgm:pt>
    <dgm:pt modelId="{0BEEEDD7-4BA5-4C09-9E34-9F5D3A5B5D23}" type="parTrans" cxnId="{62563DA9-06D4-4671-BB26-2C22B974BCF1}">
      <dgm:prSet/>
      <dgm:spPr/>
      <dgm:t>
        <a:bodyPr/>
        <a:lstStyle/>
        <a:p>
          <a:endParaRPr lang="it-IT"/>
        </a:p>
      </dgm:t>
    </dgm:pt>
    <dgm:pt modelId="{58B6C786-08DE-4E06-BA13-B04AFD82DA90}" type="sibTrans" cxnId="{62563DA9-06D4-4671-BB26-2C22B974BCF1}">
      <dgm:prSet/>
      <dgm:spPr/>
      <dgm:t>
        <a:bodyPr/>
        <a:lstStyle/>
        <a:p>
          <a:endParaRPr lang="it-IT"/>
        </a:p>
      </dgm:t>
    </dgm:pt>
    <dgm:pt modelId="{54377B3D-3FCA-4F07-9859-3E8420253A0C}">
      <dgm:prSet phldrT="[Testo]"/>
      <dgm:spPr/>
      <dgm:t>
        <a:bodyPr/>
        <a:lstStyle/>
        <a:p>
          <a:r>
            <a:rPr lang="it-IT" dirty="0" smtClean="0"/>
            <a:t>=7</a:t>
          </a:r>
          <a:endParaRPr lang="it-IT" dirty="0"/>
        </a:p>
      </dgm:t>
    </dgm:pt>
    <dgm:pt modelId="{A39F50C6-9DD7-443F-94F6-83ED8F87ECD6}" type="parTrans" cxnId="{2BCD3A1A-96AC-44D6-BFCD-3C405636F5B5}">
      <dgm:prSet/>
      <dgm:spPr/>
      <dgm:t>
        <a:bodyPr/>
        <a:lstStyle/>
        <a:p>
          <a:endParaRPr lang="it-IT"/>
        </a:p>
      </dgm:t>
    </dgm:pt>
    <dgm:pt modelId="{A3D023C0-F5D4-4EB2-B6D9-F0AED68CD5B4}" type="sibTrans" cxnId="{2BCD3A1A-96AC-44D6-BFCD-3C405636F5B5}">
      <dgm:prSet/>
      <dgm:spPr/>
      <dgm:t>
        <a:bodyPr/>
        <a:lstStyle/>
        <a:p>
          <a:endParaRPr lang="it-IT"/>
        </a:p>
      </dgm:t>
    </dgm:pt>
    <dgm:pt modelId="{ADD466DA-CB71-4D2A-8D34-0A8EB22A3E35}">
      <dgm:prSet phldrT="[Testo]"/>
      <dgm:spPr/>
      <dgm:t>
        <a:bodyPr/>
        <a:lstStyle/>
        <a:p>
          <a:r>
            <a:rPr lang="it-IT" dirty="0" smtClean="0"/>
            <a:t>=8</a:t>
          </a:r>
          <a:endParaRPr lang="it-IT" dirty="0"/>
        </a:p>
      </dgm:t>
    </dgm:pt>
    <dgm:pt modelId="{8F184000-9021-4314-993B-7439F455AEA9}" type="parTrans" cxnId="{35C80481-F3EA-4303-86F8-C517C2F0FA96}">
      <dgm:prSet/>
      <dgm:spPr/>
      <dgm:t>
        <a:bodyPr/>
        <a:lstStyle/>
        <a:p>
          <a:endParaRPr lang="it-IT"/>
        </a:p>
      </dgm:t>
    </dgm:pt>
    <dgm:pt modelId="{FEA94E04-68CD-49C7-90EC-FFC1FCBABB49}" type="sibTrans" cxnId="{35C80481-F3EA-4303-86F8-C517C2F0FA96}">
      <dgm:prSet/>
      <dgm:spPr/>
      <dgm:t>
        <a:bodyPr/>
        <a:lstStyle/>
        <a:p>
          <a:endParaRPr lang="it-IT"/>
        </a:p>
      </dgm:t>
    </dgm:pt>
    <dgm:pt modelId="{82D2A3BD-927D-42C6-BDB5-58C60858586E}">
      <dgm:prSet phldrT="[Testo]"/>
      <dgm:spPr/>
      <dgm:t>
        <a:bodyPr/>
        <a:lstStyle/>
        <a:p>
          <a:r>
            <a:rPr lang="it-IT" dirty="0" smtClean="0"/>
            <a:t>=9</a:t>
          </a:r>
          <a:endParaRPr lang="it-IT" dirty="0"/>
        </a:p>
      </dgm:t>
    </dgm:pt>
    <dgm:pt modelId="{4C5A9BFD-0AFB-421F-A8DC-530E6892089F}" type="parTrans" cxnId="{39E67356-D166-4291-9CCD-A1BC4C1A92D2}">
      <dgm:prSet/>
      <dgm:spPr/>
      <dgm:t>
        <a:bodyPr/>
        <a:lstStyle/>
        <a:p>
          <a:endParaRPr lang="it-IT"/>
        </a:p>
      </dgm:t>
    </dgm:pt>
    <dgm:pt modelId="{FF0A17FD-4A42-4EB6-88B5-A0060068DC58}" type="sibTrans" cxnId="{39E67356-D166-4291-9CCD-A1BC4C1A92D2}">
      <dgm:prSet/>
      <dgm:spPr/>
      <dgm:t>
        <a:bodyPr/>
        <a:lstStyle/>
        <a:p>
          <a:endParaRPr lang="it-IT"/>
        </a:p>
      </dgm:t>
    </dgm:pt>
    <dgm:pt modelId="{CE72F93D-AEC7-43EC-8962-FF0DBB8D7256}">
      <dgm:prSet phldrT="[Testo]"/>
      <dgm:spPr/>
      <dgm:t>
        <a:bodyPr/>
        <a:lstStyle/>
        <a:p>
          <a:r>
            <a:rPr lang="it-IT" dirty="0" smtClean="0"/>
            <a:t>=10</a:t>
          </a:r>
          <a:endParaRPr lang="it-IT" dirty="0"/>
        </a:p>
      </dgm:t>
    </dgm:pt>
    <dgm:pt modelId="{DD7AA643-2F8D-488C-A7D5-40B719573E6C}" type="parTrans" cxnId="{19507DFA-87C0-413A-BB35-0DF398EC311F}">
      <dgm:prSet/>
      <dgm:spPr/>
      <dgm:t>
        <a:bodyPr/>
        <a:lstStyle/>
        <a:p>
          <a:endParaRPr lang="it-IT"/>
        </a:p>
      </dgm:t>
    </dgm:pt>
    <dgm:pt modelId="{6236180E-0768-4C52-ADDA-BFB43D5DA72E}" type="sibTrans" cxnId="{19507DFA-87C0-413A-BB35-0DF398EC311F}">
      <dgm:prSet/>
      <dgm:spPr/>
      <dgm:t>
        <a:bodyPr/>
        <a:lstStyle/>
        <a:p>
          <a:endParaRPr lang="it-IT"/>
        </a:p>
      </dgm:t>
    </dgm:pt>
    <dgm:pt modelId="{3AFD9E55-015A-45BD-8D10-3CCA9915B543}">
      <dgm:prSet phldrT="[Testo]"/>
      <dgm:spPr/>
      <dgm:t>
        <a:bodyPr/>
        <a:lstStyle/>
        <a:p>
          <a:r>
            <a:rPr lang="it-IT" dirty="0" smtClean="0"/>
            <a:t>=11</a:t>
          </a:r>
          <a:endParaRPr lang="it-IT" dirty="0"/>
        </a:p>
      </dgm:t>
    </dgm:pt>
    <dgm:pt modelId="{924BCF9F-A04F-42E5-A246-24D45F838650}" type="parTrans" cxnId="{1B266BBD-9738-466F-BCBC-97E60E2AEBDF}">
      <dgm:prSet/>
      <dgm:spPr/>
      <dgm:t>
        <a:bodyPr/>
        <a:lstStyle/>
        <a:p>
          <a:endParaRPr lang="it-IT"/>
        </a:p>
      </dgm:t>
    </dgm:pt>
    <dgm:pt modelId="{D2709B4D-3BFB-45EE-B420-50A0446E80D5}" type="sibTrans" cxnId="{1B266BBD-9738-466F-BCBC-97E60E2AEBDF}">
      <dgm:prSet/>
      <dgm:spPr/>
      <dgm:t>
        <a:bodyPr/>
        <a:lstStyle/>
        <a:p>
          <a:endParaRPr lang="it-IT"/>
        </a:p>
      </dgm:t>
    </dgm:pt>
    <dgm:pt modelId="{D8074312-A627-458F-8BB3-56164C68F64A}">
      <dgm:prSet phldrT="[Testo]"/>
      <dgm:spPr/>
      <dgm:t>
        <a:bodyPr/>
        <a:lstStyle/>
        <a:p>
          <a:r>
            <a:rPr lang="it-IT" dirty="0" smtClean="0"/>
            <a:t>=12</a:t>
          </a:r>
          <a:endParaRPr lang="it-IT" dirty="0"/>
        </a:p>
      </dgm:t>
    </dgm:pt>
    <dgm:pt modelId="{BAE06786-E532-482B-9F86-EA1AB2A5B9C6}" type="parTrans" cxnId="{0258CE14-4E84-4503-BD40-8E236A8F8D06}">
      <dgm:prSet/>
      <dgm:spPr/>
      <dgm:t>
        <a:bodyPr/>
        <a:lstStyle/>
        <a:p>
          <a:endParaRPr lang="it-IT"/>
        </a:p>
      </dgm:t>
    </dgm:pt>
    <dgm:pt modelId="{E92DF553-EF95-4917-BB35-9EEEBA742FC6}" type="sibTrans" cxnId="{0258CE14-4E84-4503-BD40-8E236A8F8D06}">
      <dgm:prSet/>
      <dgm:spPr/>
      <dgm:t>
        <a:bodyPr/>
        <a:lstStyle/>
        <a:p>
          <a:endParaRPr lang="it-IT"/>
        </a:p>
      </dgm:t>
    </dgm:pt>
    <dgm:pt modelId="{7EC0435A-3B53-42FF-81BA-97F6CC069865}">
      <dgm:prSet phldrT="[Testo]"/>
      <dgm:spPr/>
      <dgm:t>
        <a:bodyPr/>
        <a:lstStyle/>
        <a:p>
          <a:r>
            <a:rPr lang="it-IT" dirty="0" smtClean="0"/>
            <a:t>=13</a:t>
          </a:r>
          <a:endParaRPr lang="it-IT" dirty="0"/>
        </a:p>
      </dgm:t>
    </dgm:pt>
    <dgm:pt modelId="{0CFC2E72-F1CB-49D5-9E65-4A2344A691D8}" type="parTrans" cxnId="{4064EF78-6237-43CB-9E4E-CC5276F10037}">
      <dgm:prSet/>
      <dgm:spPr/>
      <dgm:t>
        <a:bodyPr/>
        <a:lstStyle/>
        <a:p>
          <a:endParaRPr lang="it-IT"/>
        </a:p>
      </dgm:t>
    </dgm:pt>
    <dgm:pt modelId="{F5F5229D-5B70-4A56-A0A5-433163DBB152}" type="sibTrans" cxnId="{4064EF78-6237-43CB-9E4E-CC5276F10037}">
      <dgm:prSet/>
      <dgm:spPr/>
      <dgm:t>
        <a:bodyPr/>
        <a:lstStyle/>
        <a:p>
          <a:endParaRPr lang="it-IT"/>
        </a:p>
      </dgm:t>
    </dgm:pt>
    <dgm:pt modelId="{A0573846-47BD-4F89-BB77-6DC9CD13A3EA}">
      <dgm:prSet phldrT="[Testo]"/>
      <dgm:spPr/>
      <dgm:t>
        <a:bodyPr/>
        <a:lstStyle/>
        <a:p>
          <a:r>
            <a:rPr lang="it-IT" dirty="0" smtClean="0"/>
            <a:t>=14</a:t>
          </a:r>
          <a:endParaRPr lang="it-IT" dirty="0"/>
        </a:p>
      </dgm:t>
    </dgm:pt>
    <dgm:pt modelId="{EEB26EB0-A25A-4DBB-BB6F-97409706E294}" type="parTrans" cxnId="{09FA6AF9-75C3-4520-90BD-3012734A7FA0}">
      <dgm:prSet/>
      <dgm:spPr/>
      <dgm:t>
        <a:bodyPr/>
        <a:lstStyle/>
        <a:p>
          <a:endParaRPr lang="it-IT"/>
        </a:p>
      </dgm:t>
    </dgm:pt>
    <dgm:pt modelId="{E3456721-D4D8-41D5-BDF6-E48C277D7FC7}" type="sibTrans" cxnId="{09FA6AF9-75C3-4520-90BD-3012734A7FA0}">
      <dgm:prSet/>
      <dgm:spPr/>
      <dgm:t>
        <a:bodyPr/>
        <a:lstStyle/>
        <a:p>
          <a:endParaRPr lang="it-IT"/>
        </a:p>
      </dgm:t>
    </dgm:pt>
    <dgm:pt modelId="{960AC062-46BA-4F1C-BE50-6D13C4A5C2EE}">
      <dgm:prSet phldrT="[Testo]"/>
      <dgm:spPr/>
      <dgm:t>
        <a:bodyPr/>
        <a:lstStyle/>
        <a:p>
          <a:r>
            <a:rPr lang="it-IT" dirty="0" smtClean="0"/>
            <a:t>=15</a:t>
          </a:r>
          <a:endParaRPr lang="it-IT" dirty="0"/>
        </a:p>
      </dgm:t>
    </dgm:pt>
    <dgm:pt modelId="{DEC4FF2C-9B9A-48F5-8A4E-4B67B5FB7573}" type="parTrans" cxnId="{32B54FAC-1A07-462F-97A6-D266C6A8BF1C}">
      <dgm:prSet/>
      <dgm:spPr/>
      <dgm:t>
        <a:bodyPr/>
        <a:lstStyle/>
        <a:p>
          <a:endParaRPr lang="it-IT"/>
        </a:p>
      </dgm:t>
    </dgm:pt>
    <dgm:pt modelId="{9EA71F9C-917C-4A00-85C4-2B6DB26CB4FE}" type="sibTrans" cxnId="{32B54FAC-1A07-462F-97A6-D266C6A8BF1C}">
      <dgm:prSet/>
      <dgm:spPr/>
      <dgm:t>
        <a:bodyPr/>
        <a:lstStyle/>
        <a:p>
          <a:endParaRPr lang="it-IT"/>
        </a:p>
      </dgm:t>
    </dgm:pt>
    <dgm:pt modelId="{ECD28089-9B61-419B-855A-B2EF1366CEC3}" type="pres">
      <dgm:prSet presAssocID="{EC6C3FAF-D758-49A9-8A58-12DE27CC9A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89DD1BF-AFD2-4EB7-85D5-024CE190A0F9}" type="pres">
      <dgm:prSet presAssocID="{32E54DCB-A1A2-40CE-89DD-E445BC7DCAB6}" presName="root1" presStyleCnt="0"/>
      <dgm:spPr/>
    </dgm:pt>
    <dgm:pt modelId="{CBE6D672-7A77-4641-BC89-0B4155D06DEC}" type="pres">
      <dgm:prSet presAssocID="{32E54DCB-A1A2-40CE-89DD-E445BC7DCAB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6E8989D-E463-42BF-AFD1-4DB26D874A54}" type="pres">
      <dgm:prSet presAssocID="{32E54DCB-A1A2-40CE-89DD-E445BC7DCAB6}" presName="level2hierChild" presStyleCnt="0"/>
      <dgm:spPr/>
    </dgm:pt>
    <dgm:pt modelId="{9007CB10-9B54-451F-843A-09490547FF74}" type="pres">
      <dgm:prSet presAssocID="{23FE6E1C-4F67-4666-9CBD-148A9037C83C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4D7982AA-CC33-4F08-85E4-C10B28010C1F}" type="pres">
      <dgm:prSet presAssocID="{23FE6E1C-4F67-4666-9CBD-148A9037C83C}" presName="connTx" presStyleLbl="parChTrans1D2" presStyleIdx="0" presStyleCnt="2"/>
      <dgm:spPr/>
      <dgm:t>
        <a:bodyPr/>
        <a:lstStyle/>
        <a:p>
          <a:endParaRPr lang="it-IT"/>
        </a:p>
      </dgm:t>
    </dgm:pt>
    <dgm:pt modelId="{02DA5C9B-894F-442B-B1EB-9BC6DD21890E}" type="pres">
      <dgm:prSet presAssocID="{F176B235-9181-495B-A6B9-C12CA6CDEACB}" presName="root2" presStyleCnt="0"/>
      <dgm:spPr/>
    </dgm:pt>
    <dgm:pt modelId="{EA12EFAA-884F-442A-9D7F-ACD4B449E3BB}" type="pres">
      <dgm:prSet presAssocID="{F176B235-9181-495B-A6B9-C12CA6CDEAC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8CB37F7-B88C-4112-AD70-272417D8D1B4}" type="pres">
      <dgm:prSet presAssocID="{F176B235-9181-495B-A6B9-C12CA6CDEACB}" presName="level3hierChild" presStyleCnt="0"/>
      <dgm:spPr/>
    </dgm:pt>
    <dgm:pt modelId="{3C59E934-DCE7-4B03-B27B-76D4969C3463}" type="pres">
      <dgm:prSet presAssocID="{A60B7CFD-3613-4051-BC3A-38CB03427DAF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0162FBBA-92BD-46DA-A791-76C94ECDB9CC}" type="pres">
      <dgm:prSet presAssocID="{A60B7CFD-3613-4051-BC3A-38CB03427DAF}" presName="connTx" presStyleLbl="parChTrans1D3" presStyleIdx="0" presStyleCnt="4"/>
      <dgm:spPr/>
      <dgm:t>
        <a:bodyPr/>
        <a:lstStyle/>
        <a:p>
          <a:endParaRPr lang="it-IT"/>
        </a:p>
      </dgm:t>
    </dgm:pt>
    <dgm:pt modelId="{A54B9894-8F10-4768-BA21-2E2C040EDFE1}" type="pres">
      <dgm:prSet presAssocID="{424CDBC1-3D32-4C1D-A885-2BE53FDBACF0}" presName="root2" presStyleCnt="0"/>
      <dgm:spPr/>
    </dgm:pt>
    <dgm:pt modelId="{0C4A7B6E-AB54-430D-AD98-5B61AF33CBF1}" type="pres">
      <dgm:prSet presAssocID="{424CDBC1-3D32-4C1D-A885-2BE53FDBACF0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105B92B-805E-4E1A-82BD-40D8D0C4EF60}" type="pres">
      <dgm:prSet presAssocID="{424CDBC1-3D32-4C1D-A885-2BE53FDBACF0}" presName="level3hierChild" presStyleCnt="0"/>
      <dgm:spPr/>
    </dgm:pt>
    <dgm:pt modelId="{6B7F387B-D0D3-4064-AE39-02E0C1040094}" type="pres">
      <dgm:prSet presAssocID="{184931FA-46D7-4F73-8EC2-957CC2F4487A}" presName="conn2-1" presStyleLbl="parChTrans1D4" presStyleIdx="0" presStyleCnt="24"/>
      <dgm:spPr/>
      <dgm:t>
        <a:bodyPr/>
        <a:lstStyle/>
        <a:p>
          <a:endParaRPr lang="it-IT"/>
        </a:p>
      </dgm:t>
    </dgm:pt>
    <dgm:pt modelId="{E68F0239-6208-416B-9D9E-D5A0FADD5E79}" type="pres">
      <dgm:prSet presAssocID="{184931FA-46D7-4F73-8EC2-957CC2F4487A}" presName="connTx" presStyleLbl="parChTrans1D4" presStyleIdx="0" presStyleCnt="24"/>
      <dgm:spPr/>
      <dgm:t>
        <a:bodyPr/>
        <a:lstStyle/>
        <a:p>
          <a:endParaRPr lang="it-IT"/>
        </a:p>
      </dgm:t>
    </dgm:pt>
    <dgm:pt modelId="{D18F5782-F2A1-4CCD-BD09-4F246B8069CB}" type="pres">
      <dgm:prSet presAssocID="{ACB7BE1B-73BB-46F0-A17F-AC7B31D18A78}" presName="root2" presStyleCnt="0"/>
      <dgm:spPr/>
    </dgm:pt>
    <dgm:pt modelId="{6F1B4EA2-6D52-45EE-85C4-4D7647F1E248}" type="pres">
      <dgm:prSet presAssocID="{ACB7BE1B-73BB-46F0-A17F-AC7B31D18A78}" presName="LevelTwoTextNode" presStyleLbl="node4" presStyleIdx="0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3F42AA4-4F45-453B-9208-90724B20BB90}" type="pres">
      <dgm:prSet presAssocID="{ACB7BE1B-73BB-46F0-A17F-AC7B31D18A78}" presName="level3hierChild" presStyleCnt="0"/>
      <dgm:spPr/>
    </dgm:pt>
    <dgm:pt modelId="{205B2B7C-107F-4DA1-9FE5-5BDE6D7969BF}" type="pres">
      <dgm:prSet presAssocID="{91C79A94-20F9-43AD-ACC4-D999BDA78624}" presName="conn2-1" presStyleLbl="parChTrans1D4" presStyleIdx="1" presStyleCnt="24"/>
      <dgm:spPr/>
      <dgm:t>
        <a:bodyPr/>
        <a:lstStyle/>
        <a:p>
          <a:endParaRPr lang="it-IT"/>
        </a:p>
      </dgm:t>
    </dgm:pt>
    <dgm:pt modelId="{D7FB508B-DF58-4BBC-B3A6-EE6CFB28E9ED}" type="pres">
      <dgm:prSet presAssocID="{91C79A94-20F9-43AD-ACC4-D999BDA78624}" presName="connTx" presStyleLbl="parChTrans1D4" presStyleIdx="1" presStyleCnt="24"/>
      <dgm:spPr/>
      <dgm:t>
        <a:bodyPr/>
        <a:lstStyle/>
        <a:p>
          <a:endParaRPr lang="it-IT"/>
        </a:p>
      </dgm:t>
    </dgm:pt>
    <dgm:pt modelId="{8B858065-6685-40D7-88E0-14ED6B2EA0F4}" type="pres">
      <dgm:prSet presAssocID="{A45F0607-256B-4743-AFB0-B0C8CC33C0A7}" presName="root2" presStyleCnt="0"/>
      <dgm:spPr/>
    </dgm:pt>
    <dgm:pt modelId="{51E4AD34-9B78-4764-9DF3-DBEFFC9C6301}" type="pres">
      <dgm:prSet presAssocID="{A45F0607-256B-4743-AFB0-B0C8CC33C0A7}" presName="LevelTwoTextNode" presStyleLbl="node4" presStyleIdx="1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C334193-F595-4C2E-8A1C-E68D3EF14C02}" type="pres">
      <dgm:prSet presAssocID="{A45F0607-256B-4743-AFB0-B0C8CC33C0A7}" presName="level3hierChild" presStyleCnt="0"/>
      <dgm:spPr/>
    </dgm:pt>
    <dgm:pt modelId="{FEC3B0D0-3ADF-4D7C-8B52-19C66E3BAD1B}" type="pres">
      <dgm:prSet presAssocID="{FAF1C5BA-1779-4019-9C11-580C57B960F8}" presName="conn2-1" presStyleLbl="parChTrans1D4" presStyleIdx="2" presStyleCnt="24"/>
      <dgm:spPr/>
      <dgm:t>
        <a:bodyPr/>
        <a:lstStyle/>
        <a:p>
          <a:endParaRPr lang="it-IT"/>
        </a:p>
      </dgm:t>
    </dgm:pt>
    <dgm:pt modelId="{5B25463C-3E64-4CB4-86FA-4B9537B9D3BD}" type="pres">
      <dgm:prSet presAssocID="{FAF1C5BA-1779-4019-9C11-580C57B960F8}" presName="connTx" presStyleLbl="parChTrans1D4" presStyleIdx="2" presStyleCnt="24"/>
      <dgm:spPr/>
      <dgm:t>
        <a:bodyPr/>
        <a:lstStyle/>
        <a:p>
          <a:endParaRPr lang="it-IT"/>
        </a:p>
      </dgm:t>
    </dgm:pt>
    <dgm:pt modelId="{F18FBC01-03E9-45CB-8001-A7FC601E7829}" type="pres">
      <dgm:prSet presAssocID="{DC730FB8-3D43-4F22-AAF2-036FBB340FC5}" presName="root2" presStyleCnt="0"/>
      <dgm:spPr/>
    </dgm:pt>
    <dgm:pt modelId="{4BD8AEC7-DFB7-493E-91B0-F973694E5360}" type="pres">
      <dgm:prSet presAssocID="{DC730FB8-3D43-4F22-AAF2-036FBB340FC5}" presName="LevelTwoTextNode" presStyleLbl="node4" presStyleIdx="2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3AAEA73-8A33-440D-8B92-6FF06DC08302}" type="pres">
      <dgm:prSet presAssocID="{DC730FB8-3D43-4F22-AAF2-036FBB340FC5}" presName="level3hierChild" presStyleCnt="0"/>
      <dgm:spPr/>
    </dgm:pt>
    <dgm:pt modelId="{0F009F3D-49FF-458C-94B3-62A9FF788477}" type="pres">
      <dgm:prSet presAssocID="{B73AC3C5-1142-4B79-BE5F-E9B87359EA79}" presName="conn2-1" presStyleLbl="parChTrans1D4" presStyleIdx="3" presStyleCnt="24"/>
      <dgm:spPr/>
      <dgm:t>
        <a:bodyPr/>
        <a:lstStyle/>
        <a:p>
          <a:endParaRPr lang="it-IT"/>
        </a:p>
      </dgm:t>
    </dgm:pt>
    <dgm:pt modelId="{E2DBF78C-6AE6-444B-97DB-2126B70C5F4F}" type="pres">
      <dgm:prSet presAssocID="{B73AC3C5-1142-4B79-BE5F-E9B87359EA79}" presName="connTx" presStyleLbl="parChTrans1D4" presStyleIdx="3" presStyleCnt="24"/>
      <dgm:spPr/>
      <dgm:t>
        <a:bodyPr/>
        <a:lstStyle/>
        <a:p>
          <a:endParaRPr lang="it-IT"/>
        </a:p>
      </dgm:t>
    </dgm:pt>
    <dgm:pt modelId="{4FFE7449-7259-4B6E-A3A9-BD991FDD9CB4}" type="pres">
      <dgm:prSet presAssocID="{4C9ED3FA-6886-4BBB-8088-4BFC4894D9B3}" presName="root2" presStyleCnt="0"/>
      <dgm:spPr/>
    </dgm:pt>
    <dgm:pt modelId="{C068E259-2043-49EE-8640-72B1344DC849}" type="pres">
      <dgm:prSet presAssocID="{4C9ED3FA-6886-4BBB-8088-4BFC4894D9B3}" presName="LevelTwoTextNode" presStyleLbl="node4" presStyleIdx="3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6641D9F-B042-410A-B43E-63414EC70622}" type="pres">
      <dgm:prSet presAssocID="{4C9ED3FA-6886-4BBB-8088-4BFC4894D9B3}" presName="level3hierChild" presStyleCnt="0"/>
      <dgm:spPr/>
    </dgm:pt>
    <dgm:pt modelId="{B8C075FF-4B49-4EA1-BC06-DDC25AAB2A7F}" type="pres">
      <dgm:prSet presAssocID="{37428C09-C6B2-4D75-8796-11B6020549B0}" presName="conn2-1" presStyleLbl="parChTrans1D4" presStyleIdx="4" presStyleCnt="24"/>
      <dgm:spPr/>
      <dgm:t>
        <a:bodyPr/>
        <a:lstStyle/>
        <a:p>
          <a:endParaRPr lang="it-IT"/>
        </a:p>
      </dgm:t>
    </dgm:pt>
    <dgm:pt modelId="{22FFA38A-24BE-427E-8FB5-0D7F67DA050A}" type="pres">
      <dgm:prSet presAssocID="{37428C09-C6B2-4D75-8796-11B6020549B0}" presName="connTx" presStyleLbl="parChTrans1D4" presStyleIdx="4" presStyleCnt="24"/>
      <dgm:spPr/>
      <dgm:t>
        <a:bodyPr/>
        <a:lstStyle/>
        <a:p>
          <a:endParaRPr lang="it-IT"/>
        </a:p>
      </dgm:t>
    </dgm:pt>
    <dgm:pt modelId="{006A2305-6873-409B-9D38-33CAFA13D0D0}" type="pres">
      <dgm:prSet presAssocID="{F2759082-73BA-4E55-BE68-E44F15D12412}" presName="root2" presStyleCnt="0"/>
      <dgm:spPr/>
    </dgm:pt>
    <dgm:pt modelId="{6BCE008A-AC5B-4C36-A4F3-703DEB9E1E84}" type="pres">
      <dgm:prSet presAssocID="{F2759082-73BA-4E55-BE68-E44F15D12412}" presName="LevelTwoTextNode" presStyleLbl="node4" presStyleIdx="4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C0FD7CC-AD9A-42F3-A4E7-CDFD1BA026DA}" type="pres">
      <dgm:prSet presAssocID="{F2759082-73BA-4E55-BE68-E44F15D12412}" presName="level3hierChild" presStyleCnt="0"/>
      <dgm:spPr/>
    </dgm:pt>
    <dgm:pt modelId="{7E3FB1B1-53DB-409D-81EC-36ED1CE4959A}" type="pres">
      <dgm:prSet presAssocID="{11C20A88-08BB-4550-8A39-2A62459F454D}" presName="conn2-1" presStyleLbl="parChTrans1D4" presStyleIdx="5" presStyleCnt="24"/>
      <dgm:spPr/>
      <dgm:t>
        <a:bodyPr/>
        <a:lstStyle/>
        <a:p>
          <a:endParaRPr lang="it-IT"/>
        </a:p>
      </dgm:t>
    </dgm:pt>
    <dgm:pt modelId="{80619760-454D-470B-82BE-BBBA0132F393}" type="pres">
      <dgm:prSet presAssocID="{11C20A88-08BB-4550-8A39-2A62459F454D}" presName="connTx" presStyleLbl="parChTrans1D4" presStyleIdx="5" presStyleCnt="24"/>
      <dgm:spPr/>
      <dgm:t>
        <a:bodyPr/>
        <a:lstStyle/>
        <a:p>
          <a:endParaRPr lang="it-IT"/>
        </a:p>
      </dgm:t>
    </dgm:pt>
    <dgm:pt modelId="{E9CF6750-2981-4558-8902-8DC016525688}" type="pres">
      <dgm:prSet presAssocID="{5D0A5B1A-3192-4F44-8CF3-CD8579E1B32A}" presName="root2" presStyleCnt="0"/>
      <dgm:spPr/>
    </dgm:pt>
    <dgm:pt modelId="{E12DA485-6EEF-4C54-8661-45C6B0CE564E}" type="pres">
      <dgm:prSet presAssocID="{5D0A5B1A-3192-4F44-8CF3-CD8579E1B32A}" presName="LevelTwoTextNode" presStyleLbl="node4" presStyleIdx="5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3DF9B0C-E70D-4D7C-A5AC-FF5665A3F207}" type="pres">
      <dgm:prSet presAssocID="{5D0A5B1A-3192-4F44-8CF3-CD8579E1B32A}" presName="level3hierChild" presStyleCnt="0"/>
      <dgm:spPr/>
    </dgm:pt>
    <dgm:pt modelId="{2C16D570-84BE-4931-BD5D-39407C404866}" type="pres">
      <dgm:prSet presAssocID="{0697E12B-7F2F-43C7-80DA-424BEB1CE74E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1C106AB5-2500-48CD-A6A0-43797F017FC2}" type="pres">
      <dgm:prSet presAssocID="{0697E12B-7F2F-43C7-80DA-424BEB1CE74E}" presName="connTx" presStyleLbl="parChTrans1D3" presStyleIdx="1" presStyleCnt="4"/>
      <dgm:spPr/>
      <dgm:t>
        <a:bodyPr/>
        <a:lstStyle/>
        <a:p>
          <a:endParaRPr lang="it-IT"/>
        </a:p>
      </dgm:t>
    </dgm:pt>
    <dgm:pt modelId="{E219AAFE-9EB4-408A-8CCE-AAFECA1B5D4C}" type="pres">
      <dgm:prSet presAssocID="{C70E5D39-E688-4C2B-BC23-0CF8E35616F2}" presName="root2" presStyleCnt="0"/>
      <dgm:spPr/>
    </dgm:pt>
    <dgm:pt modelId="{81460E58-D289-40EE-939D-C328525845EF}" type="pres">
      <dgm:prSet presAssocID="{C70E5D39-E688-4C2B-BC23-0CF8E35616F2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D3CA32A-00CE-4E9F-B582-1E42B5A18121}" type="pres">
      <dgm:prSet presAssocID="{C70E5D39-E688-4C2B-BC23-0CF8E35616F2}" presName="level3hierChild" presStyleCnt="0"/>
      <dgm:spPr/>
    </dgm:pt>
    <dgm:pt modelId="{77EDF4C6-4A70-4C45-8025-719714B9236F}" type="pres">
      <dgm:prSet presAssocID="{AACD1264-0C8E-412B-B5BD-AD0C0C146C71}" presName="conn2-1" presStyleLbl="parChTrans1D4" presStyleIdx="6" presStyleCnt="24"/>
      <dgm:spPr/>
      <dgm:t>
        <a:bodyPr/>
        <a:lstStyle/>
        <a:p>
          <a:endParaRPr lang="it-IT"/>
        </a:p>
      </dgm:t>
    </dgm:pt>
    <dgm:pt modelId="{C962531F-36AE-4AB4-8AA2-ED17CC9745F4}" type="pres">
      <dgm:prSet presAssocID="{AACD1264-0C8E-412B-B5BD-AD0C0C146C71}" presName="connTx" presStyleLbl="parChTrans1D4" presStyleIdx="6" presStyleCnt="24"/>
      <dgm:spPr/>
      <dgm:t>
        <a:bodyPr/>
        <a:lstStyle/>
        <a:p>
          <a:endParaRPr lang="it-IT"/>
        </a:p>
      </dgm:t>
    </dgm:pt>
    <dgm:pt modelId="{B8655BA4-DE99-4E6B-8B0C-3E56ACB5D791}" type="pres">
      <dgm:prSet presAssocID="{00848A29-67FD-4F55-ADFF-560605F9B9F4}" presName="root2" presStyleCnt="0"/>
      <dgm:spPr/>
    </dgm:pt>
    <dgm:pt modelId="{72C606FD-20AD-4679-A232-91F357CA7E13}" type="pres">
      <dgm:prSet presAssocID="{00848A29-67FD-4F55-ADFF-560605F9B9F4}" presName="LevelTwoTextNode" presStyleLbl="node4" presStyleIdx="6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42DAAF-AA7D-4687-AAF7-24AFD66B7749}" type="pres">
      <dgm:prSet presAssocID="{00848A29-67FD-4F55-ADFF-560605F9B9F4}" presName="level3hierChild" presStyleCnt="0"/>
      <dgm:spPr/>
    </dgm:pt>
    <dgm:pt modelId="{A493F257-A753-464C-BEFF-8F9CC71DA98B}" type="pres">
      <dgm:prSet presAssocID="{1A67587E-1ABF-4F3C-88CD-01144A92EFCA}" presName="conn2-1" presStyleLbl="parChTrans1D4" presStyleIdx="7" presStyleCnt="24"/>
      <dgm:spPr/>
      <dgm:t>
        <a:bodyPr/>
        <a:lstStyle/>
        <a:p>
          <a:endParaRPr lang="it-IT"/>
        </a:p>
      </dgm:t>
    </dgm:pt>
    <dgm:pt modelId="{A658E225-1FFF-4F9A-AAB2-D47D02688DAF}" type="pres">
      <dgm:prSet presAssocID="{1A67587E-1ABF-4F3C-88CD-01144A92EFCA}" presName="connTx" presStyleLbl="parChTrans1D4" presStyleIdx="7" presStyleCnt="24"/>
      <dgm:spPr/>
      <dgm:t>
        <a:bodyPr/>
        <a:lstStyle/>
        <a:p>
          <a:endParaRPr lang="it-IT"/>
        </a:p>
      </dgm:t>
    </dgm:pt>
    <dgm:pt modelId="{CB218C6D-46AD-42C9-B88A-A2C8D94BE9EE}" type="pres">
      <dgm:prSet presAssocID="{EB3D25F0-52E1-4B59-96A9-0BA51E46C0C8}" presName="root2" presStyleCnt="0"/>
      <dgm:spPr/>
    </dgm:pt>
    <dgm:pt modelId="{D91C01FF-5C73-4B8C-B5FB-524A026591F8}" type="pres">
      <dgm:prSet presAssocID="{EB3D25F0-52E1-4B59-96A9-0BA51E46C0C8}" presName="LevelTwoTextNode" presStyleLbl="node4" presStyleIdx="7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8213FC-8E36-4B0D-8A3D-FD6801A6FEA9}" type="pres">
      <dgm:prSet presAssocID="{EB3D25F0-52E1-4B59-96A9-0BA51E46C0C8}" presName="level3hierChild" presStyleCnt="0"/>
      <dgm:spPr/>
    </dgm:pt>
    <dgm:pt modelId="{6D8B46B3-60D1-426D-AD37-209AAB497AB2}" type="pres">
      <dgm:prSet presAssocID="{8203D82C-14BF-4F7F-887A-0669847C0B81}" presName="conn2-1" presStyleLbl="parChTrans1D4" presStyleIdx="8" presStyleCnt="24"/>
      <dgm:spPr/>
      <dgm:t>
        <a:bodyPr/>
        <a:lstStyle/>
        <a:p>
          <a:endParaRPr lang="it-IT"/>
        </a:p>
      </dgm:t>
    </dgm:pt>
    <dgm:pt modelId="{4C11DFB5-9489-4A83-ADE0-EDBCF6775770}" type="pres">
      <dgm:prSet presAssocID="{8203D82C-14BF-4F7F-887A-0669847C0B81}" presName="connTx" presStyleLbl="parChTrans1D4" presStyleIdx="8" presStyleCnt="24"/>
      <dgm:spPr/>
      <dgm:t>
        <a:bodyPr/>
        <a:lstStyle/>
        <a:p>
          <a:endParaRPr lang="it-IT"/>
        </a:p>
      </dgm:t>
    </dgm:pt>
    <dgm:pt modelId="{3C9AF506-5CD0-4CF3-8DAE-D8FABC65DD37}" type="pres">
      <dgm:prSet presAssocID="{225781C7-7436-4F4F-8F02-BB7FDC81A0AD}" presName="root2" presStyleCnt="0"/>
      <dgm:spPr/>
    </dgm:pt>
    <dgm:pt modelId="{2C69FE45-8609-4B6F-BAAD-67EA18975CC7}" type="pres">
      <dgm:prSet presAssocID="{225781C7-7436-4F4F-8F02-BB7FDC81A0AD}" presName="LevelTwoTextNode" presStyleLbl="node4" presStyleIdx="8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EB2B314-52A7-4A86-B8E3-C1844662D235}" type="pres">
      <dgm:prSet presAssocID="{225781C7-7436-4F4F-8F02-BB7FDC81A0AD}" presName="level3hierChild" presStyleCnt="0"/>
      <dgm:spPr/>
    </dgm:pt>
    <dgm:pt modelId="{A125F7EA-10D4-4642-9877-5BFB83B6427D}" type="pres">
      <dgm:prSet presAssocID="{B5AA18EF-4689-4547-882A-30743B7C68F5}" presName="conn2-1" presStyleLbl="parChTrans1D4" presStyleIdx="9" presStyleCnt="24"/>
      <dgm:spPr/>
      <dgm:t>
        <a:bodyPr/>
        <a:lstStyle/>
        <a:p>
          <a:endParaRPr lang="it-IT"/>
        </a:p>
      </dgm:t>
    </dgm:pt>
    <dgm:pt modelId="{E392C834-E16B-476F-AD21-7A801A3C6B8F}" type="pres">
      <dgm:prSet presAssocID="{B5AA18EF-4689-4547-882A-30743B7C68F5}" presName="connTx" presStyleLbl="parChTrans1D4" presStyleIdx="9" presStyleCnt="24"/>
      <dgm:spPr/>
      <dgm:t>
        <a:bodyPr/>
        <a:lstStyle/>
        <a:p>
          <a:endParaRPr lang="it-IT"/>
        </a:p>
      </dgm:t>
    </dgm:pt>
    <dgm:pt modelId="{06A8054F-7166-479F-BD58-E54B58B2C2A9}" type="pres">
      <dgm:prSet presAssocID="{32C839EB-B9A0-41BD-96D7-38AE06DA2CBC}" presName="root2" presStyleCnt="0"/>
      <dgm:spPr/>
    </dgm:pt>
    <dgm:pt modelId="{C6B270C9-5A11-4177-A46A-E196571BF11F}" type="pres">
      <dgm:prSet presAssocID="{32C839EB-B9A0-41BD-96D7-38AE06DA2CBC}" presName="LevelTwoTextNode" presStyleLbl="node4" presStyleIdx="9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C725421-FB3E-4A45-98A4-2B3B9F97491A}" type="pres">
      <dgm:prSet presAssocID="{32C839EB-B9A0-41BD-96D7-38AE06DA2CBC}" presName="level3hierChild" presStyleCnt="0"/>
      <dgm:spPr/>
    </dgm:pt>
    <dgm:pt modelId="{7DB2E3E5-01D1-4B2D-9C7A-FFF3D768EB61}" type="pres">
      <dgm:prSet presAssocID="{0BEEEDD7-4BA5-4C09-9E34-9F5D3A5B5D23}" presName="conn2-1" presStyleLbl="parChTrans1D4" presStyleIdx="10" presStyleCnt="24"/>
      <dgm:spPr/>
      <dgm:t>
        <a:bodyPr/>
        <a:lstStyle/>
        <a:p>
          <a:endParaRPr lang="it-IT"/>
        </a:p>
      </dgm:t>
    </dgm:pt>
    <dgm:pt modelId="{C993138D-0CF0-41CC-B6B5-E60513BE4564}" type="pres">
      <dgm:prSet presAssocID="{0BEEEDD7-4BA5-4C09-9E34-9F5D3A5B5D23}" presName="connTx" presStyleLbl="parChTrans1D4" presStyleIdx="10" presStyleCnt="24"/>
      <dgm:spPr/>
      <dgm:t>
        <a:bodyPr/>
        <a:lstStyle/>
        <a:p>
          <a:endParaRPr lang="it-IT"/>
        </a:p>
      </dgm:t>
    </dgm:pt>
    <dgm:pt modelId="{486FB238-3FCD-42FB-8C3B-518B6F8ECBDB}" type="pres">
      <dgm:prSet presAssocID="{5795902C-B9AB-4A92-AD19-CFC7308BC139}" presName="root2" presStyleCnt="0"/>
      <dgm:spPr/>
    </dgm:pt>
    <dgm:pt modelId="{AE4FC3BC-520C-49AD-87B9-5A1E49819C34}" type="pres">
      <dgm:prSet presAssocID="{5795902C-B9AB-4A92-AD19-CFC7308BC139}" presName="LevelTwoTextNode" presStyleLbl="node4" presStyleIdx="10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BC3C4E0-28EC-49D6-806D-2BBB421AEEAC}" type="pres">
      <dgm:prSet presAssocID="{5795902C-B9AB-4A92-AD19-CFC7308BC139}" presName="level3hierChild" presStyleCnt="0"/>
      <dgm:spPr/>
    </dgm:pt>
    <dgm:pt modelId="{EEBE9EFD-6DC5-43E7-8E7F-EA6B31CCC632}" type="pres">
      <dgm:prSet presAssocID="{A39F50C6-9DD7-443F-94F6-83ED8F87ECD6}" presName="conn2-1" presStyleLbl="parChTrans1D4" presStyleIdx="11" presStyleCnt="24"/>
      <dgm:spPr/>
      <dgm:t>
        <a:bodyPr/>
        <a:lstStyle/>
        <a:p>
          <a:endParaRPr lang="it-IT"/>
        </a:p>
      </dgm:t>
    </dgm:pt>
    <dgm:pt modelId="{873FF9EC-80CC-42F3-A372-E7A4AA4CD1F1}" type="pres">
      <dgm:prSet presAssocID="{A39F50C6-9DD7-443F-94F6-83ED8F87ECD6}" presName="connTx" presStyleLbl="parChTrans1D4" presStyleIdx="11" presStyleCnt="24"/>
      <dgm:spPr/>
      <dgm:t>
        <a:bodyPr/>
        <a:lstStyle/>
        <a:p>
          <a:endParaRPr lang="it-IT"/>
        </a:p>
      </dgm:t>
    </dgm:pt>
    <dgm:pt modelId="{4D539C1F-33FA-4F9C-B32C-DF1D723FECE8}" type="pres">
      <dgm:prSet presAssocID="{54377B3D-3FCA-4F07-9859-3E8420253A0C}" presName="root2" presStyleCnt="0"/>
      <dgm:spPr/>
    </dgm:pt>
    <dgm:pt modelId="{10CE1AD9-F341-4EBB-BEA0-D57E84391826}" type="pres">
      <dgm:prSet presAssocID="{54377B3D-3FCA-4F07-9859-3E8420253A0C}" presName="LevelTwoTextNode" presStyleLbl="node4" presStyleIdx="11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C78034-CD1E-4CAC-B77D-86FFE3EA1F0F}" type="pres">
      <dgm:prSet presAssocID="{54377B3D-3FCA-4F07-9859-3E8420253A0C}" presName="level3hierChild" presStyleCnt="0"/>
      <dgm:spPr/>
    </dgm:pt>
    <dgm:pt modelId="{694B88B6-94E4-49E4-B92B-A333FEA7BF2B}" type="pres">
      <dgm:prSet presAssocID="{0906F69B-D9A2-4C7E-8979-7F0994414810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206612C0-4451-414E-91FD-7BEE13330E27}" type="pres">
      <dgm:prSet presAssocID="{0906F69B-D9A2-4C7E-8979-7F0994414810}" presName="connTx" presStyleLbl="parChTrans1D2" presStyleIdx="1" presStyleCnt="2"/>
      <dgm:spPr/>
      <dgm:t>
        <a:bodyPr/>
        <a:lstStyle/>
        <a:p>
          <a:endParaRPr lang="it-IT"/>
        </a:p>
      </dgm:t>
    </dgm:pt>
    <dgm:pt modelId="{BDDB103E-1E93-4D7F-92D0-9FD24F6EF6EA}" type="pres">
      <dgm:prSet presAssocID="{D74D1356-C7A0-4055-A948-F1F6FF1BCF93}" presName="root2" presStyleCnt="0"/>
      <dgm:spPr/>
    </dgm:pt>
    <dgm:pt modelId="{CC456D1B-6198-4389-9296-3F0EE928A8C2}" type="pres">
      <dgm:prSet presAssocID="{D74D1356-C7A0-4055-A948-F1F6FF1BCF9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257644B-9442-499C-B705-59BC0745DAB5}" type="pres">
      <dgm:prSet presAssocID="{D74D1356-C7A0-4055-A948-F1F6FF1BCF93}" presName="level3hierChild" presStyleCnt="0"/>
      <dgm:spPr/>
    </dgm:pt>
    <dgm:pt modelId="{599CC5DE-19D9-447C-AABA-8E9E9DBC4AC4}" type="pres">
      <dgm:prSet presAssocID="{55C1DE6F-3324-4240-940A-CB1322F13674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28F2A4B9-0BFC-457A-B5AD-C9B70599E100}" type="pres">
      <dgm:prSet presAssocID="{55C1DE6F-3324-4240-940A-CB1322F13674}" presName="connTx" presStyleLbl="parChTrans1D3" presStyleIdx="2" presStyleCnt="4"/>
      <dgm:spPr/>
      <dgm:t>
        <a:bodyPr/>
        <a:lstStyle/>
        <a:p>
          <a:endParaRPr lang="it-IT"/>
        </a:p>
      </dgm:t>
    </dgm:pt>
    <dgm:pt modelId="{D0A6744D-17C7-492C-B2FA-76101A54EBF1}" type="pres">
      <dgm:prSet presAssocID="{0A30FE75-009B-4EC2-B313-65B8EE8A3BBF}" presName="root2" presStyleCnt="0"/>
      <dgm:spPr/>
    </dgm:pt>
    <dgm:pt modelId="{12A77BB0-33CE-4BA5-A28C-88DA9D5478B8}" type="pres">
      <dgm:prSet presAssocID="{0A30FE75-009B-4EC2-B313-65B8EE8A3BBF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B191BBC-ED67-4F37-A8CF-EF966E0DBBD2}" type="pres">
      <dgm:prSet presAssocID="{0A30FE75-009B-4EC2-B313-65B8EE8A3BBF}" presName="level3hierChild" presStyleCnt="0"/>
      <dgm:spPr/>
    </dgm:pt>
    <dgm:pt modelId="{C9CB93AD-FC5B-4BBE-941B-CCE7AC1925EA}" type="pres">
      <dgm:prSet presAssocID="{2A653538-3116-488B-8235-6854A640E2F2}" presName="conn2-1" presStyleLbl="parChTrans1D4" presStyleIdx="12" presStyleCnt="24"/>
      <dgm:spPr/>
      <dgm:t>
        <a:bodyPr/>
        <a:lstStyle/>
        <a:p>
          <a:endParaRPr lang="it-IT"/>
        </a:p>
      </dgm:t>
    </dgm:pt>
    <dgm:pt modelId="{17708923-5B54-4BD1-9D51-02091F7AFE7A}" type="pres">
      <dgm:prSet presAssocID="{2A653538-3116-488B-8235-6854A640E2F2}" presName="connTx" presStyleLbl="parChTrans1D4" presStyleIdx="12" presStyleCnt="24"/>
      <dgm:spPr/>
      <dgm:t>
        <a:bodyPr/>
        <a:lstStyle/>
        <a:p>
          <a:endParaRPr lang="it-IT"/>
        </a:p>
      </dgm:t>
    </dgm:pt>
    <dgm:pt modelId="{D81869F8-ADA4-4B14-A27F-23DDAA852CA0}" type="pres">
      <dgm:prSet presAssocID="{FBF04285-E508-4056-9170-095235A1880E}" presName="root2" presStyleCnt="0"/>
      <dgm:spPr/>
    </dgm:pt>
    <dgm:pt modelId="{7C2AC1C8-3A3D-43A0-A785-828111F7DA1D}" type="pres">
      <dgm:prSet presAssocID="{FBF04285-E508-4056-9170-095235A1880E}" presName="LevelTwoTextNode" presStyleLbl="node4" presStyleIdx="12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5F0EE29-5DBC-417B-9710-23F714FF5F75}" type="pres">
      <dgm:prSet presAssocID="{FBF04285-E508-4056-9170-095235A1880E}" presName="level3hierChild" presStyleCnt="0"/>
      <dgm:spPr/>
    </dgm:pt>
    <dgm:pt modelId="{953A5992-F231-4763-AA33-77B954DA1111}" type="pres">
      <dgm:prSet presAssocID="{8F184000-9021-4314-993B-7439F455AEA9}" presName="conn2-1" presStyleLbl="parChTrans1D4" presStyleIdx="13" presStyleCnt="24"/>
      <dgm:spPr/>
      <dgm:t>
        <a:bodyPr/>
        <a:lstStyle/>
        <a:p>
          <a:endParaRPr lang="it-IT"/>
        </a:p>
      </dgm:t>
    </dgm:pt>
    <dgm:pt modelId="{83BAC1AA-DE1D-431C-852B-CF67BCEDE8A4}" type="pres">
      <dgm:prSet presAssocID="{8F184000-9021-4314-993B-7439F455AEA9}" presName="connTx" presStyleLbl="parChTrans1D4" presStyleIdx="13" presStyleCnt="24"/>
      <dgm:spPr/>
      <dgm:t>
        <a:bodyPr/>
        <a:lstStyle/>
        <a:p>
          <a:endParaRPr lang="it-IT"/>
        </a:p>
      </dgm:t>
    </dgm:pt>
    <dgm:pt modelId="{7412D1F0-27DF-430B-BF2B-6F363FC707EA}" type="pres">
      <dgm:prSet presAssocID="{ADD466DA-CB71-4D2A-8D34-0A8EB22A3E35}" presName="root2" presStyleCnt="0"/>
      <dgm:spPr/>
    </dgm:pt>
    <dgm:pt modelId="{14ED81C5-59E6-47D3-ADB6-18E6745A85D3}" type="pres">
      <dgm:prSet presAssocID="{ADD466DA-CB71-4D2A-8D34-0A8EB22A3E35}" presName="LevelTwoTextNode" presStyleLbl="node4" presStyleIdx="13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ABBAA06-E99F-43E2-AFB8-2C80AF9557CD}" type="pres">
      <dgm:prSet presAssocID="{ADD466DA-CB71-4D2A-8D34-0A8EB22A3E35}" presName="level3hierChild" presStyleCnt="0"/>
      <dgm:spPr/>
    </dgm:pt>
    <dgm:pt modelId="{976227D0-1A61-457C-BA60-2B25D4572DBD}" type="pres">
      <dgm:prSet presAssocID="{4C5A9BFD-0AFB-421F-A8DC-530E6892089F}" presName="conn2-1" presStyleLbl="parChTrans1D4" presStyleIdx="14" presStyleCnt="24"/>
      <dgm:spPr/>
      <dgm:t>
        <a:bodyPr/>
        <a:lstStyle/>
        <a:p>
          <a:endParaRPr lang="it-IT"/>
        </a:p>
      </dgm:t>
    </dgm:pt>
    <dgm:pt modelId="{74F4C242-037C-4598-82F2-F65EF8944A9F}" type="pres">
      <dgm:prSet presAssocID="{4C5A9BFD-0AFB-421F-A8DC-530E6892089F}" presName="connTx" presStyleLbl="parChTrans1D4" presStyleIdx="14" presStyleCnt="24"/>
      <dgm:spPr/>
      <dgm:t>
        <a:bodyPr/>
        <a:lstStyle/>
        <a:p>
          <a:endParaRPr lang="it-IT"/>
        </a:p>
      </dgm:t>
    </dgm:pt>
    <dgm:pt modelId="{7FB43708-29DF-4242-928F-A8C51AB114DC}" type="pres">
      <dgm:prSet presAssocID="{82D2A3BD-927D-42C6-BDB5-58C60858586E}" presName="root2" presStyleCnt="0"/>
      <dgm:spPr/>
    </dgm:pt>
    <dgm:pt modelId="{5EAF62CD-4298-4A4F-8FAF-39092EBDA3ED}" type="pres">
      <dgm:prSet presAssocID="{82D2A3BD-927D-42C6-BDB5-58C60858586E}" presName="LevelTwoTextNode" presStyleLbl="node4" presStyleIdx="14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30C090A-E72B-473E-AD27-6FFBFA11081C}" type="pres">
      <dgm:prSet presAssocID="{82D2A3BD-927D-42C6-BDB5-58C60858586E}" presName="level3hierChild" presStyleCnt="0"/>
      <dgm:spPr/>
    </dgm:pt>
    <dgm:pt modelId="{6A9512B3-571F-4804-B842-9CCF9C971428}" type="pres">
      <dgm:prSet presAssocID="{12FD2072-8AB2-43F5-8F0F-F82DEA837623}" presName="conn2-1" presStyleLbl="parChTrans1D4" presStyleIdx="15" presStyleCnt="24"/>
      <dgm:spPr/>
      <dgm:t>
        <a:bodyPr/>
        <a:lstStyle/>
        <a:p>
          <a:endParaRPr lang="it-IT"/>
        </a:p>
      </dgm:t>
    </dgm:pt>
    <dgm:pt modelId="{E9EED5A4-7BCE-4EBF-A1AE-0A3A25738111}" type="pres">
      <dgm:prSet presAssocID="{12FD2072-8AB2-43F5-8F0F-F82DEA837623}" presName="connTx" presStyleLbl="parChTrans1D4" presStyleIdx="15" presStyleCnt="24"/>
      <dgm:spPr/>
      <dgm:t>
        <a:bodyPr/>
        <a:lstStyle/>
        <a:p>
          <a:endParaRPr lang="it-IT"/>
        </a:p>
      </dgm:t>
    </dgm:pt>
    <dgm:pt modelId="{2247B06C-65A9-482E-85CF-F7328F104DC8}" type="pres">
      <dgm:prSet presAssocID="{F4928271-0CDB-4499-8BDF-DBF86B72AF33}" presName="root2" presStyleCnt="0"/>
      <dgm:spPr/>
    </dgm:pt>
    <dgm:pt modelId="{D2BAB030-419D-4768-BEC4-8DFF0B982D39}" type="pres">
      <dgm:prSet presAssocID="{F4928271-0CDB-4499-8BDF-DBF86B72AF33}" presName="LevelTwoTextNode" presStyleLbl="node4" presStyleIdx="15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1FF0431-FD53-4F85-9EED-3F7A69182721}" type="pres">
      <dgm:prSet presAssocID="{F4928271-0CDB-4499-8BDF-DBF86B72AF33}" presName="level3hierChild" presStyleCnt="0"/>
      <dgm:spPr/>
    </dgm:pt>
    <dgm:pt modelId="{A5358544-9095-4C2D-B901-FCE2DEF4F1C7}" type="pres">
      <dgm:prSet presAssocID="{DD7AA643-2F8D-488C-A7D5-40B719573E6C}" presName="conn2-1" presStyleLbl="parChTrans1D4" presStyleIdx="16" presStyleCnt="24"/>
      <dgm:spPr/>
      <dgm:t>
        <a:bodyPr/>
        <a:lstStyle/>
        <a:p>
          <a:endParaRPr lang="it-IT"/>
        </a:p>
      </dgm:t>
    </dgm:pt>
    <dgm:pt modelId="{35655E11-92B7-4832-ADBC-9D4FF8F1E986}" type="pres">
      <dgm:prSet presAssocID="{DD7AA643-2F8D-488C-A7D5-40B719573E6C}" presName="connTx" presStyleLbl="parChTrans1D4" presStyleIdx="16" presStyleCnt="24"/>
      <dgm:spPr/>
      <dgm:t>
        <a:bodyPr/>
        <a:lstStyle/>
        <a:p>
          <a:endParaRPr lang="it-IT"/>
        </a:p>
      </dgm:t>
    </dgm:pt>
    <dgm:pt modelId="{71BF4239-A4CF-4BA5-8F10-89147F1AF484}" type="pres">
      <dgm:prSet presAssocID="{CE72F93D-AEC7-43EC-8962-FF0DBB8D7256}" presName="root2" presStyleCnt="0"/>
      <dgm:spPr/>
    </dgm:pt>
    <dgm:pt modelId="{90D0BBB8-4B4E-4845-8C7F-312F89389A82}" type="pres">
      <dgm:prSet presAssocID="{CE72F93D-AEC7-43EC-8962-FF0DBB8D7256}" presName="LevelTwoTextNode" presStyleLbl="node4" presStyleIdx="16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B5C7F8C-06D5-4C9F-BE22-8FFD2B074587}" type="pres">
      <dgm:prSet presAssocID="{CE72F93D-AEC7-43EC-8962-FF0DBB8D7256}" presName="level3hierChild" presStyleCnt="0"/>
      <dgm:spPr/>
    </dgm:pt>
    <dgm:pt modelId="{D6A394F8-6C51-4A66-B690-E802707BE0B9}" type="pres">
      <dgm:prSet presAssocID="{924BCF9F-A04F-42E5-A246-24D45F838650}" presName="conn2-1" presStyleLbl="parChTrans1D4" presStyleIdx="17" presStyleCnt="24"/>
      <dgm:spPr/>
      <dgm:t>
        <a:bodyPr/>
        <a:lstStyle/>
        <a:p>
          <a:endParaRPr lang="it-IT"/>
        </a:p>
      </dgm:t>
    </dgm:pt>
    <dgm:pt modelId="{FD71E649-DA01-4201-AC37-779F16932B28}" type="pres">
      <dgm:prSet presAssocID="{924BCF9F-A04F-42E5-A246-24D45F838650}" presName="connTx" presStyleLbl="parChTrans1D4" presStyleIdx="17" presStyleCnt="24"/>
      <dgm:spPr/>
      <dgm:t>
        <a:bodyPr/>
        <a:lstStyle/>
        <a:p>
          <a:endParaRPr lang="it-IT"/>
        </a:p>
      </dgm:t>
    </dgm:pt>
    <dgm:pt modelId="{6E265600-ED08-4706-A8AB-52F587E817FB}" type="pres">
      <dgm:prSet presAssocID="{3AFD9E55-015A-45BD-8D10-3CCA9915B543}" presName="root2" presStyleCnt="0"/>
      <dgm:spPr/>
    </dgm:pt>
    <dgm:pt modelId="{83052BAC-AF7F-4AB8-9B78-49B2A8C91EEC}" type="pres">
      <dgm:prSet presAssocID="{3AFD9E55-015A-45BD-8D10-3CCA9915B543}" presName="LevelTwoTextNode" presStyleLbl="node4" presStyleIdx="17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614C958-5F91-4461-A2A5-506E62A8DCA8}" type="pres">
      <dgm:prSet presAssocID="{3AFD9E55-015A-45BD-8D10-3CCA9915B543}" presName="level3hierChild" presStyleCnt="0"/>
      <dgm:spPr/>
    </dgm:pt>
    <dgm:pt modelId="{D9546839-AB03-4B14-99E9-E8CE3E075711}" type="pres">
      <dgm:prSet presAssocID="{920B91EE-FC71-483A-9E1E-CF11DEBC9FD0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CE407136-3161-4A9B-BCC1-37B619C071D2}" type="pres">
      <dgm:prSet presAssocID="{920B91EE-FC71-483A-9E1E-CF11DEBC9FD0}" presName="connTx" presStyleLbl="parChTrans1D3" presStyleIdx="3" presStyleCnt="4"/>
      <dgm:spPr/>
      <dgm:t>
        <a:bodyPr/>
        <a:lstStyle/>
        <a:p>
          <a:endParaRPr lang="it-IT"/>
        </a:p>
      </dgm:t>
    </dgm:pt>
    <dgm:pt modelId="{76DF39CB-2892-42FE-974B-A3C5269325C7}" type="pres">
      <dgm:prSet presAssocID="{D63E25EC-0A57-4E6A-83EB-D0EF3ABE1CB6}" presName="root2" presStyleCnt="0"/>
      <dgm:spPr/>
    </dgm:pt>
    <dgm:pt modelId="{F623FF07-2B3D-4DC4-BA0C-8B04DBCF5B5A}" type="pres">
      <dgm:prSet presAssocID="{D63E25EC-0A57-4E6A-83EB-D0EF3ABE1CB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9CA3DC5-136B-4C10-A1BA-E26706C8D19C}" type="pres">
      <dgm:prSet presAssocID="{D63E25EC-0A57-4E6A-83EB-D0EF3ABE1CB6}" presName="level3hierChild" presStyleCnt="0"/>
      <dgm:spPr/>
    </dgm:pt>
    <dgm:pt modelId="{007CA36E-95B3-42C7-9AAF-24BA3D0C673A}" type="pres">
      <dgm:prSet presAssocID="{F0E15145-9EF9-4DD6-A9FF-05F523CEE6FF}" presName="conn2-1" presStyleLbl="parChTrans1D4" presStyleIdx="18" presStyleCnt="24"/>
      <dgm:spPr/>
      <dgm:t>
        <a:bodyPr/>
        <a:lstStyle/>
        <a:p>
          <a:endParaRPr lang="it-IT"/>
        </a:p>
      </dgm:t>
    </dgm:pt>
    <dgm:pt modelId="{A081E287-E4C1-41E4-A5F5-06D230658E3E}" type="pres">
      <dgm:prSet presAssocID="{F0E15145-9EF9-4DD6-A9FF-05F523CEE6FF}" presName="connTx" presStyleLbl="parChTrans1D4" presStyleIdx="18" presStyleCnt="24"/>
      <dgm:spPr/>
      <dgm:t>
        <a:bodyPr/>
        <a:lstStyle/>
        <a:p>
          <a:endParaRPr lang="it-IT"/>
        </a:p>
      </dgm:t>
    </dgm:pt>
    <dgm:pt modelId="{56223BB7-0DE8-4882-AD1F-32711970C316}" type="pres">
      <dgm:prSet presAssocID="{3ED2AC1D-2C4A-4995-8402-E083F4C216FB}" presName="root2" presStyleCnt="0"/>
      <dgm:spPr/>
    </dgm:pt>
    <dgm:pt modelId="{56386B22-BE05-4B1D-9D48-E85D78E3ED96}" type="pres">
      <dgm:prSet presAssocID="{3ED2AC1D-2C4A-4995-8402-E083F4C216FB}" presName="LevelTwoTextNode" presStyleLbl="node4" presStyleIdx="18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6ABD5B2-311E-4FE9-B4BD-AAB297432C1F}" type="pres">
      <dgm:prSet presAssocID="{3ED2AC1D-2C4A-4995-8402-E083F4C216FB}" presName="level3hierChild" presStyleCnt="0"/>
      <dgm:spPr/>
    </dgm:pt>
    <dgm:pt modelId="{9C846372-5E20-4198-A9C7-D10A98544DA0}" type="pres">
      <dgm:prSet presAssocID="{BAE06786-E532-482B-9F86-EA1AB2A5B9C6}" presName="conn2-1" presStyleLbl="parChTrans1D4" presStyleIdx="19" presStyleCnt="24"/>
      <dgm:spPr/>
      <dgm:t>
        <a:bodyPr/>
        <a:lstStyle/>
        <a:p>
          <a:endParaRPr lang="it-IT"/>
        </a:p>
      </dgm:t>
    </dgm:pt>
    <dgm:pt modelId="{2564AD81-E5BB-45DC-B662-7194D35C3531}" type="pres">
      <dgm:prSet presAssocID="{BAE06786-E532-482B-9F86-EA1AB2A5B9C6}" presName="connTx" presStyleLbl="parChTrans1D4" presStyleIdx="19" presStyleCnt="24"/>
      <dgm:spPr/>
      <dgm:t>
        <a:bodyPr/>
        <a:lstStyle/>
        <a:p>
          <a:endParaRPr lang="it-IT"/>
        </a:p>
      </dgm:t>
    </dgm:pt>
    <dgm:pt modelId="{0D184E4A-8E34-4220-9D91-0BA9797C66E9}" type="pres">
      <dgm:prSet presAssocID="{D8074312-A627-458F-8BB3-56164C68F64A}" presName="root2" presStyleCnt="0"/>
      <dgm:spPr/>
    </dgm:pt>
    <dgm:pt modelId="{F1060A84-A371-47C1-BCC9-91F56CDBABC6}" type="pres">
      <dgm:prSet presAssocID="{D8074312-A627-458F-8BB3-56164C68F64A}" presName="LevelTwoTextNode" presStyleLbl="node4" presStyleIdx="19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44B1EE5-E983-424A-8E7A-35ADCD9D9B7C}" type="pres">
      <dgm:prSet presAssocID="{D8074312-A627-458F-8BB3-56164C68F64A}" presName="level3hierChild" presStyleCnt="0"/>
      <dgm:spPr/>
    </dgm:pt>
    <dgm:pt modelId="{81D4D191-D9EA-49CF-9344-D7C39C9136AB}" type="pres">
      <dgm:prSet presAssocID="{0CFC2E72-F1CB-49D5-9E65-4A2344A691D8}" presName="conn2-1" presStyleLbl="parChTrans1D4" presStyleIdx="20" presStyleCnt="24"/>
      <dgm:spPr/>
      <dgm:t>
        <a:bodyPr/>
        <a:lstStyle/>
        <a:p>
          <a:endParaRPr lang="it-IT"/>
        </a:p>
      </dgm:t>
    </dgm:pt>
    <dgm:pt modelId="{F4C199F4-F3D4-406A-BDE9-AA6B5B0D4B92}" type="pres">
      <dgm:prSet presAssocID="{0CFC2E72-F1CB-49D5-9E65-4A2344A691D8}" presName="connTx" presStyleLbl="parChTrans1D4" presStyleIdx="20" presStyleCnt="24"/>
      <dgm:spPr/>
      <dgm:t>
        <a:bodyPr/>
        <a:lstStyle/>
        <a:p>
          <a:endParaRPr lang="it-IT"/>
        </a:p>
      </dgm:t>
    </dgm:pt>
    <dgm:pt modelId="{9B36ED51-CDCC-436E-8770-368025168225}" type="pres">
      <dgm:prSet presAssocID="{7EC0435A-3B53-42FF-81BA-97F6CC069865}" presName="root2" presStyleCnt="0"/>
      <dgm:spPr/>
    </dgm:pt>
    <dgm:pt modelId="{371F9361-D61B-4E06-977D-ECB1AA05CA3E}" type="pres">
      <dgm:prSet presAssocID="{7EC0435A-3B53-42FF-81BA-97F6CC069865}" presName="LevelTwoTextNode" presStyleLbl="node4" presStyleIdx="20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F915019-97CB-455D-ABD6-761C5961A767}" type="pres">
      <dgm:prSet presAssocID="{7EC0435A-3B53-42FF-81BA-97F6CC069865}" presName="level3hierChild" presStyleCnt="0"/>
      <dgm:spPr/>
    </dgm:pt>
    <dgm:pt modelId="{1F5E70E7-4BE8-468C-B31F-A1B88B8B7267}" type="pres">
      <dgm:prSet presAssocID="{C6ED43DA-3048-4C7E-A555-7E3BB95605B8}" presName="conn2-1" presStyleLbl="parChTrans1D4" presStyleIdx="21" presStyleCnt="24"/>
      <dgm:spPr/>
      <dgm:t>
        <a:bodyPr/>
        <a:lstStyle/>
        <a:p>
          <a:endParaRPr lang="it-IT"/>
        </a:p>
      </dgm:t>
    </dgm:pt>
    <dgm:pt modelId="{110E7176-8624-4535-A525-C7C50B1E1E55}" type="pres">
      <dgm:prSet presAssocID="{C6ED43DA-3048-4C7E-A555-7E3BB95605B8}" presName="connTx" presStyleLbl="parChTrans1D4" presStyleIdx="21" presStyleCnt="24"/>
      <dgm:spPr/>
      <dgm:t>
        <a:bodyPr/>
        <a:lstStyle/>
        <a:p>
          <a:endParaRPr lang="it-IT"/>
        </a:p>
      </dgm:t>
    </dgm:pt>
    <dgm:pt modelId="{5EC45A27-4566-484C-A3AE-99EF7CA75663}" type="pres">
      <dgm:prSet presAssocID="{E36819C1-A2AF-40F3-AEE6-A8F4EDD77E20}" presName="root2" presStyleCnt="0"/>
      <dgm:spPr/>
    </dgm:pt>
    <dgm:pt modelId="{816B92F4-8E73-4A6D-821B-AC7D0607670A}" type="pres">
      <dgm:prSet presAssocID="{E36819C1-A2AF-40F3-AEE6-A8F4EDD77E20}" presName="LevelTwoTextNode" presStyleLbl="node4" presStyleIdx="21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B1B8E3A-2172-44A8-83DE-D1623DC5687B}" type="pres">
      <dgm:prSet presAssocID="{E36819C1-A2AF-40F3-AEE6-A8F4EDD77E20}" presName="level3hierChild" presStyleCnt="0"/>
      <dgm:spPr/>
    </dgm:pt>
    <dgm:pt modelId="{5DCD734F-D728-471C-9B7B-5996D1936A32}" type="pres">
      <dgm:prSet presAssocID="{EEB26EB0-A25A-4DBB-BB6F-97409706E294}" presName="conn2-1" presStyleLbl="parChTrans1D4" presStyleIdx="22" presStyleCnt="24"/>
      <dgm:spPr/>
      <dgm:t>
        <a:bodyPr/>
        <a:lstStyle/>
        <a:p>
          <a:endParaRPr lang="it-IT"/>
        </a:p>
      </dgm:t>
    </dgm:pt>
    <dgm:pt modelId="{651D0620-4E3F-4102-A8BA-E1E92234347D}" type="pres">
      <dgm:prSet presAssocID="{EEB26EB0-A25A-4DBB-BB6F-97409706E294}" presName="connTx" presStyleLbl="parChTrans1D4" presStyleIdx="22" presStyleCnt="24"/>
      <dgm:spPr/>
      <dgm:t>
        <a:bodyPr/>
        <a:lstStyle/>
        <a:p>
          <a:endParaRPr lang="it-IT"/>
        </a:p>
      </dgm:t>
    </dgm:pt>
    <dgm:pt modelId="{9B290B85-19DB-4D28-B530-3DBA57686F30}" type="pres">
      <dgm:prSet presAssocID="{A0573846-47BD-4F89-BB77-6DC9CD13A3EA}" presName="root2" presStyleCnt="0"/>
      <dgm:spPr/>
    </dgm:pt>
    <dgm:pt modelId="{5D109C5C-39FD-49FC-B332-DEC0F1A0106C}" type="pres">
      <dgm:prSet presAssocID="{A0573846-47BD-4F89-BB77-6DC9CD13A3EA}" presName="LevelTwoTextNode" presStyleLbl="node4" presStyleIdx="22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1CAF779-2BB9-4526-B6D1-B816C48EEAE1}" type="pres">
      <dgm:prSet presAssocID="{A0573846-47BD-4F89-BB77-6DC9CD13A3EA}" presName="level3hierChild" presStyleCnt="0"/>
      <dgm:spPr/>
    </dgm:pt>
    <dgm:pt modelId="{79515C0B-CA04-4A24-87D6-8A56953493BF}" type="pres">
      <dgm:prSet presAssocID="{DEC4FF2C-9B9A-48F5-8A4E-4B67B5FB7573}" presName="conn2-1" presStyleLbl="parChTrans1D4" presStyleIdx="23" presStyleCnt="24"/>
      <dgm:spPr/>
      <dgm:t>
        <a:bodyPr/>
        <a:lstStyle/>
        <a:p>
          <a:endParaRPr lang="it-IT"/>
        </a:p>
      </dgm:t>
    </dgm:pt>
    <dgm:pt modelId="{78D6AE4F-69D4-4F63-99B9-645D41492D65}" type="pres">
      <dgm:prSet presAssocID="{DEC4FF2C-9B9A-48F5-8A4E-4B67B5FB7573}" presName="connTx" presStyleLbl="parChTrans1D4" presStyleIdx="23" presStyleCnt="24"/>
      <dgm:spPr/>
      <dgm:t>
        <a:bodyPr/>
        <a:lstStyle/>
        <a:p>
          <a:endParaRPr lang="it-IT"/>
        </a:p>
      </dgm:t>
    </dgm:pt>
    <dgm:pt modelId="{0BD3E0FC-68D0-4324-83D3-D7D49107B1DE}" type="pres">
      <dgm:prSet presAssocID="{960AC062-46BA-4F1C-BE50-6D13C4A5C2EE}" presName="root2" presStyleCnt="0"/>
      <dgm:spPr/>
    </dgm:pt>
    <dgm:pt modelId="{61A22FBF-0BA1-47A8-96E1-1DF7243D258F}" type="pres">
      <dgm:prSet presAssocID="{960AC062-46BA-4F1C-BE50-6D13C4A5C2EE}" presName="LevelTwoTextNode" presStyleLbl="node4" presStyleIdx="23" presStyleCnt="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FA707C9-E1D1-4829-8D42-8D2C851B0A4E}" type="pres">
      <dgm:prSet presAssocID="{960AC062-46BA-4F1C-BE50-6D13C4A5C2EE}" presName="level3hierChild" presStyleCnt="0"/>
      <dgm:spPr/>
    </dgm:pt>
  </dgm:ptLst>
  <dgm:cxnLst>
    <dgm:cxn modelId="{946003A3-BFCA-48C1-9CC3-893700DCE094}" type="presOf" srcId="{8F184000-9021-4314-993B-7439F455AEA9}" destId="{83BAC1AA-DE1D-431C-852B-CF67BCEDE8A4}" srcOrd="1" destOrd="0" presId="urn:microsoft.com/office/officeart/2005/8/layout/hierarchy2"/>
    <dgm:cxn modelId="{0258CE14-4E84-4503-BD40-8E236A8F8D06}" srcId="{3ED2AC1D-2C4A-4995-8402-E083F4C216FB}" destId="{D8074312-A627-458F-8BB3-56164C68F64A}" srcOrd="0" destOrd="0" parTransId="{BAE06786-E532-482B-9F86-EA1AB2A5B9C6}" sibTransId="{E92DF553-EF95-4917-BB35-9EEEBA742FC6}"/>
    <dgm:cxn modelId="{61D1F7BD-900B-4CD9-AF52-31D2C95ECD53}" type="presOf" srcId="{0BEEEDD7-4BA5-4C09-9E34-9F5D3A5B5D23}" destId="{C993138D-0CF0-41CC-B6B5-E60513BE4564}" srcOrd="1" destOrd="0" presId="urn:microsoft.com/office/officeart/2005/8/layout/hierarchy2"/>
    <dgm:cxn modelId="{F6E4B488-69A8-404C-B0FB-F4E4082FE15A}" type="presOf" srcId="{4C5A9BFD-0AFB-421F-A8DC-530E6892089F}" destId="{976227D0-1A61-457C-BA60-2B25D4572DBD}" srcOrd="0" destOrd="0" presId="urn:microsoft.com/office/officeart/2005/8/layout/hierarchy2"/>
    <dgm:cxn modelId="{401CCEEC-9A78-4FC8-93E6-08266A8139FB}" type="presOf" srcId="{23FE6E1C-4F67-4666-9CBD-148A9037C83C}" destId="{9007CB10-9B54-451F-843A-09490547FF74}" srcOrd="0" destOrd="0" presId="urn:microsoft.com/office/officeart/2005/8/layout/hierarchy2"/>
    <dgm:cxn modelId="{29A703CF-8C65-4907-9949-F9A3027B285B}" srcId="{424CDBC1-3D32-4C1D-A885-2BE53FDBACF0}" destId="{ACB7BE1B-73BB-46F0-A17F-AC7B31D18A78}" srcOrd="0" destOrd="0" parTransId="{184931FA-46D7-4F73-8EC2-957CC2F4487A}" sibTransId="{6B22EA4F-B2CE-41DF-A6C1-CF42C7D0289B}"/>
    <dgm:cxn modelId="{19B87500-4C8E-4D3B-9511-7B33870DE630}" type="presOf" srcId="{37428C09-C6B2-4D75-8796-11B6020549B0}" destId="{22FFA38A-24BE-427E-8FB5-0D7F67DA050A}" srcOrd="1" destOrd="0" presId="urn:microsoft.com/office/officeart/2005/8/layout/hierarchy2"/>
    <dgm:cxn modelId="{366224E3-0F6F-4505-94DF-1296F1C2F4EA}" type="presOf" srcId="{11C20A88-08BB-4550-8A39-2A62459F454D}" destId="{80619760-454D-470B-82BE-BBBA0132F393}" srcOrd="1" destOrd="0" presId="urn:microsoft.com/office/officeart/2005/8/layout/hierarchy2"/>
    <dgm:cxn modelId="{127238B9-FE0B-476C-AEB9-8103D6DE25CB}" type="presOf" srcId="{11C20A88-08BB-4550-8A39-2A62459F454D}" destId="{7E3FB1B1-53DB-409D-81EC-36ED1CE4959A}" srcOrd="0" destOrd="0" presId="urn:microsoft.com/office/officeart/2005/8/layout/hierarchy2"/>
    <dgm:cxn modelId="{AAE111E0-0D79-49C7-92E7-41FB8DD2E075}" srcId="{ACB7BE1B-73BB-46F0-A17F-AC7B31D18A78}" destId="{DC730FB8-3D43-4F22-AAF2-036FBB340FC5}" srcOrd="1" destOrd="0" parTransId="{FAF1C5BA-1779-4019-9C11-580C57B960F8}" sibTransId="{CFE01E9D-AAA0-42DF-86B3-902584BB0A74}"/>
    <dgm:cxn modelId="{35C80481-F3EA-4303-86F8-C517C2F0FA96}" srcId="{FBF04285-E508-4056-9170-095235A1880E}" destId="{ADD466DA-CB71-4D2A-8D34-0A8EB22A3E35}" srcOrd="0" destOrd="0" parTransId="{8F184000-9021-4314-993B-7439F455AEA9}" sibTransId="{FEA94E04-68CD-49C7-90EC-FFC1FCBABB49}"/>
    <dgm:cxn modelId="{A2F7F118-E465-4A3F-8252-A644646DA7EE}" type="presOf" srcId="{DD7AA643-2F8D-488C-A7D5-40B719573E6C}" destId="{35655E11-92B7-4832-ADBC-9D4FF8F1E986}" srcOrd="1" destOrd="0" presId="urn:microsoft.com/office/officeart/2005/8/layout/hierarchy2"/>
    <dgm:cxn modelId="{96640E8C-1927-4CC2-9E11-CC64AE406CCB}" type="presOf" srcId="{FAF1C5BA-1779-4019-9C11-580C57B960F8}" destId="{5B25463C-3E64-4CB4-86FA-4B9537B9D3BD}" srcOrd="1" destOrd="0" presId="urn:microsoft.com/office/officeart/2005/8/layout/hierarchy2"/>
    <dgm:cxn modelId="{C7EBA2FC-AEBD-408E-BFA5-443DF6B0B67D}" srcId="{D74D1356-C7A0-4055-A948-F1F6FF1BCF93}" destId="{0A30FE75-009B-4EC2-B313-65B8EE8A3BBF}" srcOrd="0" destOrd="0" parTransId="{55C1DE6F-3324-4240-940A-CB1322F13674}" sibTransId="{05752855-CA01-4629-9250-4E6D1E0F61F5}"/>
    <dgm:cxn modelId="{C71430F4-0B64-489E-BFC3-CF1F8E49C285}" type="presOf" srcId="{225781C7-7436-4F4F-8F02-BB7FDC81A0AD}" destId="{2C69FE45-8609-4B6F-BAAD-67EA18975CC7}" srcOrd="0" destOrd="0" presId="urn:microsoft.com/office/officeart/2005/8/layout/hierarchy2"/>
    <dgm:cxn modelId="{8FF514CF-E4FF-4942-BC0D-2CBF22C1A5E9}" type="presOf" srcId="{0697E12B-7F2F-43C7-80DA-424BEB1CE74E}" destId="{2C16D570-84BE-4931-BD5D-39407C404866}" srcOrd="0" destOrd="0" presId="urn:microsoft.com/office/officeart/2005/8/layout/hierarchy2"/>
    <dgm:cxn modelId="{6A7123E9-B10B-4A76-A6CA-9ABA2E62B4D1}" type="presOf" srcId="{DEC4FF2C-9B9A-48F5-8A4E-4B67B5FB7573}" destId="{79515C0B-CA04-4A24-87D6-8A56953493BF}" srcOrd="0" destOrd="0" presId="urn:microsoft.com/office/officeart/2005/8/layout/hierarchy2"/>
    <dgm:cxn modelId="{71EBAC8C-8782-4C3B-B806-90219A4F4A48}" type="presOf" srcId="{A60B7CFD-3613-4051-BC3A-38CB03427DAF}" destId="{3C59E934-DCE7-4B03-B27B-76D4969C3463}" srcOrd="0" destOrd="0" presId="urn:microsoft.com/office/officeart/2005/8/layout/hierarchy2"/>
    <dgm:cxn modelId="{CB3D458D-9312-493D-B050-13E1F7A6C8CC}" type="presOf" srcId="{32C839EB-B9A0-41BD-96D7-38AE06DA2CBC}" destId="{C6B270C9-5A11-4177-A46A-E196571BF11F}" srcOrd="0" destOrd="0" presId="urn:microsoft.com/office/officeart/2005/8/layout/hierarchy2"/>
    <dgm:cxn modelId="{08A8E14C-21DA-4DEA-BB65-4E3CE4E5ABBD}" type="presOf" srcId="{0BEEEDD7-4BA5-4C09-9E34-9F5D3A5B5D23}" destId="{7DB2E3E5-01D1-4B2D-9C7A-FFF3D768EB61}" srcOrd="0" destOrd="0" presId="urn:microsoft.com/office/officeart/2005/8/layout/hierarchy2"/>
    <dgm:cxn modelId="{05A6E87B-5362-4844-809D-9AD11BC5EFD5}" type="presOf" srcId="{82D2A3BD-927D-42C6-BDB5-58C60858586E}" destId="{5EAF62CD-4298-4A4F-8FAF-39092EBDA3ED}" srcOrd="0" destOrd="0" presId="urn:microsoft.com/office/officeart/2005/8/layout/hierarchy2"/>
    <dgm:cxn modelId="{2DB5B61A-4917-4A4A-A4AD-A669DC090C6F}" type="presOf" srcId="{1A67587E-1ABF-4F3C-88CD-01144A92EFCA}" destId="{A658E225-1FFF-4F9A-AAB2-D47D02688DAF}" srcOrd="1" destOrd="0" presId="urn:microsoft.com/office/officeart/2005/8/layout/hierarchy2"/>
    <dgm:cxn modelId="{10FF78A1-455C-465B-B3D1-74FE696B866E}" type="presOf" srcId="{D63E25EC-0A57-4E6A-83EB-D0EF3ABE1CB6}" destId="{F623FF07-2B3D-4DC4-BA0C-8B04DBCF5B5A}" srcOrd="0" destOrd="0" presId="urn:microsoft.com/office/officeart/2005/8/layout/hierarchy2"/>
    <dgm:cxn modelId="{311ADB21-09F1-4DA8-9513-2AEB84618BB6}" srcId="{32E54DCB-A1A2-40CE-89DD-E445BC7DCAB6}" destId="{D74D1356-C7A0-4055-A948-F1F6FF1BCF93}" srcOrd="1" destOrd="0" parTransId="{0906F69B-D9A2-4C7E-8979-7F0994414810}" sibTransId="{4822ABB7-6755-4EC1-A638-FFAE67A46C36}"/>
    <dgm:cxn modelId="{1C324F66-190C-4003-A44C-B5D23E7E08D0}" type="presOf" srcId="{55C1DE6F-3324-4240-940A-CB1322F13674}" destId="{599CC5DE-19D9-447C-AABA-8E9E9DBC4AC4}" srcOrd="0" destOrd="0" presId="urn:microsoft.com/office/officeart/2005/8/layout/hierarchy2"/>
    <dgm:cxn modelId="{C9047EC8-48DA-47AD-83E8-DA10D8E9F203}" srcId="{D63E25EC-0A57-4E6A-83EB-D0EF3ABE1CB6}" destId="{E36819C1-A2AF-40F3-AEE6-A8F4EDD77E20}" srcOrd="1" destOrd="0" parTransId="{C6ED43DA-3048-4C7E-A555-7E3BB95605B8}" sibTransId="{831B5597-6DC0-40E8-ABEF-643D485395E0}"/>
    <dgm:cxn modelId="{8F28FC06-B382-4E62-9AF8-ECE97E11B866}" type="presOf" srcId="{12FD2072-8AB2-43F5-8F0F-F82DEA837623}" destId="{6A9512B3-571F-4804-B842-9CCF9C971428}" srcOrd="0" destOrd="0" presId="urn:microsoft.com/office/officeart/2005/8/layout/hierarchy2"/>
    <dgm:cxn modelId="{B93F4D48-B666-4ED9-8737-3F1A102008E6}" type="presOf" srcId="{A39F50C6-9DD7-443F-94F6-83ED8F87ECD6}" destId="{EEBE9EFD-6DC5-43E7-8E7F-EA6B31CCC632}" srcOrd="0" destOrd="0" presId="urn:microsoft.com/office/officeart/2005/8/layout/hierarchy2"/>
    <dgm:cxn modelId="{F6402D49-47DF-4C6C-8B01-5E4F2CF46392}" type="presOf" srcId="{55C1DE6F-3324-4240-940A-CB1322F13674}" destId="{28F2A4B9-0BFC-457A-B5AD-C9B70599E100}" srcOrd="1" destOrd="0" presId="urn:microsoft.com/office/officeart/2005/8/layout/hierarchy2"/>
    <dgm:cxn modelId="{53373568-4BD1-48D9-9E8C-FBDE8C8BEC5D}" type="presOf" srcId="{C6ED43DA-3048-4C7E-A555-7E3BB95605B8}" destId="{110E7176-8624-4535-A525-C7C50B1E1E55}" srcOrd="1" destOrd="0" presId="urn:microsoft.com/office/officeart/2005/8/layout/hierarchy2"/>
    <dgm:cxn modelId="{6AC790E4-3634-4ADC-A993-CC6B59ECF17C}" type="presOf" srcId="{BAE06786-E532-482B-9F86-EA1AB2A5B9C6}" destId="{2564AD81-E5BB-45DC-B662-7194D35C3531}" srcOrd="1" destOrd="0" presId="urn:microsoft.com/office/officeart/2005/8/layout/hierarchy2"/>
    <dgm:cxn modelId="{19507DFA-87C0-413A-BB35-0DF398EC311F}" srcId="{F4928271-0CDB-4499-8BDF-DBF86B72AF33}" destId="{CE72F93D-AEC7-43EC-8962-FF0DBB8D7256}" srcOrd="0" destOrd="0" parTransId="{DD7AA643-2F8D-488C-A7D5-40B719573E6C}" sibTransId="{6236180E-0768-4C52-ADDA-BFB43D5DA72E}"/>
    <dgm:cxn modelId="{8FB6EBC6-A65A-4EE6-837C-2EC729CE406C}" srcId="{ACB7BE1B-73BB-46F0-A17F-AC7B31D18A78}" destId="{A45F0607-256B-4743-AFB0-B0C8CC33C0A7}" srcOrd="0" destOrd="0" parTransId="{91C79A94-20F9-43AD-ACC4-D999BDA78624}" sibTransId="{5D6DEE46-CB4B-4ADD-80C8-7E5B770FEC9C}"/>
    <dgm:cxn modelId="{7DA2D770-BAAB-4121-BEA1-319FDAC005D8}" srcId="{4C9ED3FA-6886-4BBB-8088-4BFC4894D9B3}" destId="{5D0A5B1A-3192-4F44-8CF3-CD8579E1B32A}" srcOrd="1" destOrd="0" parTransId="{11C20A88-08BB-4550-8A39-2A62459F454D}" sibTransId="{999E151E-BA2A-4541-802F-34F8DEFDAE0F}"/>
    <dgm:cxn modelId="{62563DA9-06D4-4671-BB26-2C22B974BCF1}" srcId="{32C839EB-B9A0-41BD-96D7-38AE06DA2CBC}" destId="{5795902C-B9AB-4A92-AD19-CFC7308BC139}" srcOrd="0" destOrd="0" parTransId="{0BEEEDD7-4BA5-4C09-9E34-9F5D3A5B5D23}" sibTransId="{58B6C786-08DE-4E06-BA13-B04AFD82DA90}"/>
    <dgm:cxn modelId="{28AB15F1-59D5-45C7-9813-EE6AFA5BDE0F}" srcId="{0A30FE75-009B-4EC2-B313-65B8EE8A3BBF}" destId="{F4928271-0CDB-4499-8BDF-DBF86B72AF33}" srcOrd="1" destOrd="0" parTransId="{12FD2072-8AB2-43F5-8F0F-F82DEA837623}" sibTransId="{37B84FA4-515D-43E0-84E3-BA05246E97E8}"/>
    <dgm:cxn modelId="{5CB0E353-4C0A-4E5F-AA1E-23974FF3F607}" type="presOf" srcId="{184931FA-46D7-4F73-8EC2-957CC2F4487A}" destId="{E68F0239-6208-416B-9D9E-D5A0FADD5E79}" srcOrd="1" destOrd="0" presId="urn:microsoft.com/office/officeart/2005/8/layout/hierarchy2"/>
    <dgm:cxn modelId="{7DE821D3-4467-4EEB-81DF-781594D7D834}" srcId="{00848A29-67FD-4F55-ADFF-560605F9B9F4}" destId="{EB3D25F0-52E1-4B59-96A9-0BA51E46C0C8}" srcOrd="0" destOrd="0" parTransId="{1A67587E-1ABF-4F3C-88CD-01144A92EFCA}" sibTransId="{3ACAFC3B-FBCB-42E5-9C8F-358E39CB72B5}"/>
    <dgm:cxn modelId="{5AF86D8F-CB63-42ED-B5ED-C5BC39C2073F}" type="presOf" srcId="{91C79A94-20F9-43AD-ACC4-D999BDA78624}" destId="{D7FB508B-DF58-4BBC-B3A6-EE6CFB28E9ED}" srcOrd="1" destOrd="0" presId="urn:microsoft.com/office/officeart/2005/8/layout/hierarchy2"/>
    <dgm:cxn modelId="{B4DE89D9-8BA0-435C-B436-EA003342CB51}" type="presOf" srcId="{A0573846-47BD-4F89-BB77-6DC9CD13A3EA}" destId="{5D109C5C-39FD-49FC-B332-DEC0F1A0106C}" srcOrd="0" destOrd="0" presId="urn:microsoft.com/office/officeart/2005/8/layout/hierarchy2"/>
    <dgm:cxn modelId="{1B4FE6BC-E6B1-4D10-A4D4-F5F38C11632B}" type="presOf" srcId="{920B91EE-FC71-483A-9E1E-CF11DEBC9FD0}" destId="{CE407136-3161-4A9B-BCC1-37B619C071D2}" srcOrd="1" destOrd="0" presId="urn:microsoft.com/office/officeart/2005/8/layout/hierarchy2"/>
    <dgm:cxn modelId="{47DDA3D2-095E-4D25-A39E-466161DD9BB2}" type="presOf" srcId="{37428C09-C6B2-4D75-8796-11B6020549B0}" destId="{B8C075FF-4B49-4EA1-BC06-DDC25AAB2A7F}" srcOrd="0" destOrd="0" presId="urn:microsoft.com/office/officeart/2005/8/layout/hierarchy2"/>
    <dgm:cxn modelId="{0260DE5F-F1E4-4610-82D5-005E79E39445}" srcId="{0A30FE75-009B-4EC2-B313-65B8EE8A3BBF}" destId="{FBF04285-E508-4056-9170-095235A1880E}" srcOrd="0" destOrd="0" parTransId="{2A653538-3116-488B-8235-6854A640E2F2}" sibTransId="{26FA098E-A79B-430A-8710-5AE577219910}"/>
    <dgm:cxn modelId="{19170569-B565-4FB1-A590-DF3BCAE913EC}" type="presOf" srcId="{32E54DCB-A1A2-40CE-89DD-E445BC7DCAB6}" destId="{CBE6D672-7A77-4641-BC89-0B4155D06DEC}" srcOrd="0" destOrd="0" presId="urn:microsoft.com/office/officeart/2005/8/layout/hierarchy2"/>
    <dgm:cxn modelId="{219A12A2-ED9C-42C5-8408-1E3E22CA9F6F}" type="presOf" srcId="{2A653538-3116-488B-8235-6854A640E2F2}" destId="{17708923-5B54-4BD1-9D51-02091F7AFE7A}" srcOrd="1" destOrd="0" presId="urn:microsoft.com/office/officeart/2005/8/layout/hierarchy2"/>
    <dgm:cxn modelId="{0C0CC5F4-5377-4DF9-8CA5-4502EFAB36B9}" type="presOf" srcId="{8203D82C-14BF-4F7F-887A-0669847C0B81}" destId="{4C11DFB5-9489-4A83-ADE0-EDBCF6775770}" srcOrd="1" destOrd="0" presId="urn:microsoft.com/office/officeart/2005/8/layout/hierarchy2"/>
    <dgm:cxn modelId="{6F26AC15-0704-4889-BB32-32AD202D47CB}" type="presOf" srcId="{184931FA-46D7-4F73-8EC2-957CC2F4487A}" destId="{6B7F387B-D0D3-4064-AE39-02E0C1040094}" srcOrd="0" destOrd="0" presId="urn:microsoft.com/office/officeart/2005/8/layout/hierarchy2"/>
    <dgm:cxn modelId="{6BFCA086-294B-4A2E-9523-4ADD85D0A366}" type="presOf" srcId="{424CDBC1-3D32-4C1D-A885-2BE53FDBACF0}" destId="{0C4A7B6E-AB54-430D-AD98-5B61AF33CBF1}" srcOrd="0" destOrd="0" presId="urn:microsoft.com/office/officeart/2005/8/layout/hierarchy2"/>
    <dgm:cxn modelId="{AA94F658-7D0F-4D5C-93FD-57E36CCF89AF}" srcId="{32E54DCB-A1A2-40CE-89DD-E445BC7DCAB6}" destId="{F176B235-9181-495B-A6B9-C12CA6CDEACB}" srcOrd="0" destOrd="0" parTransId="{23FE6E1C-4F67-4666-9CBD-148A9037C83C}" sibTransId="{01F66334-9CE0-4BDA-B1C1-D61068C59533}"/>
    <dgm:cxn modelId="{39E67356-D166-4291-9CCD-A1BC4C1A92D2}" srcId="{FBF04285-E508-4056-9170-095235A1880E}" destId="{82D2A3BD-927D-42C6-BDB5-58C60858586E}" srcOrd="1" destOrd="0" parTransId="{4C5A9BFD-0AFB-421F-A8DC-530E6892089F}" sibTransId="{FF0A17FD-4A42-4EB6-88B5-A0060068DC58}"/>
    <dgm:cxn modelId="{D76DE2C1-D480-4AC0-B012-BE2AAB3405C5}" type="presOf" srcId="{F176B235-9181-495B-A6B9-C12CA6CDEACB}" destId="{EA12EFAA-884F-442A-9D7F-ACD4B449E3BB}" srcOrd="0" destOrd="0" presId="urn:microsoft.com/office/officeart/2005/8/layout/hierarchy2"/>
    <dgm:cxn modelId="{8BCC02C7-7435-4301-8B80-4E60F9D0E772}" type="presOf" srcId="{1A67587E-1ABF-4F3C-88CD-01144A92EFCA}" destId="{A493F257-A753-464C-BEFF-8F9CC71DA98B}" srcOrd="0" destOrd="0" presId="urn:microsoft.com/office/officeart/2005/8/layout/hierarchy2"/>
    <dgm:cxn modelId="{A76DA573-27DE-4A7D-9EA5-3DC044323A91}" type="presOf" srcId="{3AFD9E55-015A-45BD-8D10-3CCA9915B543}" destId="{83052BAC-AF7F-4AB8-9B78-49B2A8C91EEC}" srcOrd="0" destOrd="0" presId="urn:microsoft.com/office/officeart/2005/8/layout/hierarchy2"/>
    <dgm:cxn modelId="{3CC5A6EF-87A7-4AF3-8CCE-8878C6088872}" type="presOf" srcId="{D8074312-A627-458F-8BB3-56164C68F64A}" destId="{F1060A84-A371-47C1-BCC9-91F56CDBABC6}" srcOrd="0" destOrd="0" presId="urn:microsoft.com/office/officeart/2005/8/layout/hierarchy2"/>
    <dgm:cxn modelId="{BBDF9317-1178-4E07-AB7E-82E4941FE369}" srcId="{F176B235-9181-495B-A6B9-C12CA6CDEACB}" destId="{424CDBC1-3D32-4C1D-A885-2BE53FDBACF0}" srcOrd="0" destOrd="0" parTransId="{A60B7CFD-3613-4051-BC3A-38CB03427DAF}" sibTransId="{3E91AE64-3CAD-497E-9A0A-FB0CCF52CD6C}"/>
    <dgm:cxn modelId="{FBCCCBBA-068F-4593-8E3C-F0152AAEC73B}" type="presOf" srcId="{4C5A9BFD-0AFB-421F-A8DC-530E6892089F}" destId="{74F4C242-037C-4598-82F2-F65EF8944A9F}" srcOrd="1" destOrd="0" presId="urn:microsoft.com/office/officeart/2005/8/layout/hierarchy2"/>
    <dgm:cxn modelId="{1074A768-C3F9-41A2-AA12-147B2EF63C1B}" type="presOf" srcId="{F4928271-0CDB-4499-8BDF-DBF86B72AF33}" destId="{D2BAB030-419D-4768-BEC4-8DFF0B982D39}" srcOrd="0" destOrd="0" presId="urn:microsoft.com/office/officeart/2005/8/layout/hierarchy2"/>
    <dgm:cxn modelId="{A1E4C7EF-C5B9-4C62-AEC9-EDAF73A35907}" type="presOf" srcId="{FBF04285-E508-4056-9170-095235A1880E}" destId="{7C2AC1C8-3A3D-43A0-A785-828111F7DA1D}" srcOrd="0" destOrd="0" presId="urn:microsoft.com/office/officeart/2005/8/layout/hierarchy2"/>
    <dgm:cxn modelId="{731DD111-88A5-45D8-8560-CD73B1897D82}" type="presOf" srcId="{ADD466DA-CB71-4D2A-8D34-0A8EB22A3E35}" destId="{14ED81C5-59E6-47D3-ADB6-18E6745A85D3}" srcOrd="0" destOrd="0" presId="urn:microsoft.com/office/officeart/2005/8/layout/hierarchy2"/>
    <dgm:cxn modelId="{4C5A312F-285D-43CB-9C37-1216AEE9B69C}" type="presOf" srcId="{B73AC3C5-1142-4B79-BE5F-E9B87359EA79}" destId="{0F009F3D-49FF-458C-94B3-62A9FF788477}" srcOrd="0" destOrd="0" presId="urn:microsoft.com/office/officeart/2005/8/layout/hierarchy2"/>
    <dgm:cxn modelId="{68EFC951-504A-4BFB-947B-118FFE4628CE}" type="presOf" srcId="{23FE6E1C-4F67-4666-9CBD-148A9037C83C}" destId="{4D7982AA-CC33-4F08-85E4-C10B28010C1F}" srcOrd="1" destOrd="0" presId="urn:microsoft.com/office/officeart/2005/8/layout/hierarchy2"/>
    <dgm:cxn modelId="{4A7CD0BC-8240-4899-AD77-B10F76919EB9}" type="presOf" srcId="{E36819C1-A2AF-40F3-AEE6-A8F4EDD77E20}" destId="{816B92F4-8E73-4A6D-821B-AC7D0607670A}" srcOrd="0" destOrd="0" presId="urn:microsoft.com/office/officeart/2005/8/layout/hierarchy2"/>
    <dgm:cxn modelId="{238FB49F-FA25-4423-9287-6BCD85F43571}" srcId="{4C9ED3FA-6886-4BBB-8088-4BFC4894D9B3}" destId="{F2759082-73BA-4E55-BE68-E44F15D12412}" srcOrd="0" destOrd="0" parTransId="{37428C09-C6B2-4D75-8796-11B6020549B0}" sibTransId="{8E09C80D-A6B1-4ACA-AE4B-3CC557EF3430}"/>
    <dgm:cxn modelId="{1B266BBD-9738-466F-BCBC-97E60E2AEBDF}" srcId="{F4928271-0CDB-4499-8BDF-DBF86B72AF33}" destId="{3AFD9E55-015A-45BD-8D10-3CCA9915B543}" srcOrd="1" destOrd="0" parTransId="{924BCF9F-A04F-42E5-A246-24D45F838650}" sibTransId="{D2709B4D-3BFB-45EE-B420-50A0446E80D5}"/>
    <dgm:cxn modelId="{5D004676-80A3-4921-BABB-B94189FF82E2}" type="presOf" srcId="{F2759082-73BA-4E55-BE68-E44F15D12412}" destId="{6BCE008A-AC5B-4C36-A4F3-703DEB9E1E84}" srcOrd="0" destOrd="0" presId="urn:microsoft.com/office/officeart/2005/8/layout/hierarchy2"/>
    <dgm:cxn modelId="{7D617D7E-BAD5-4A24-9531-E309D9AE2270}" type="presOf" srcId="{F0E15145-9EF9-4DD6-A9FF-05F523CEE6FF}" destId="{A081E287-E4C1-41E4-A5F5-06D230658E3E}" srcOrd="1" destOrd="0" presId="urn:microsoft.com/office/officeart/2005/8/layout/hierarchy2"/>
    <dgm:cxn modelId="{C5CB6C84-5F76-4170-98A9-FA418AD7B213}" type="presOf" srcId="{B5AA18EF-4689-4547-882A-30743B7C68F5}" destId="{E392C834-E16B-476F-AD21-7A801A3C6B8F}" srcOrd="1" destOrd="0" presId="urn:microsoft.com/office/officeart/2005/8/layout/hierarchy2"/>
    <dgm:cxn modelId="{E0A8D363-80BA-48F3-805E-3BFDC932B275}" type="presOf" srcId="{00848A29-67FD-4F55-ADFF-560605F9B9F4}" destId="{72C606FD-20AD-4679-A232-91F357CA7E13}" srcOrd="0" destOrd="0" presId="urn:microsoft.com/office/officeart/2005/8/layout/hierarchy2"/>
    <dgm:cxn modelId="{F451700C-CAB6-4504-94EE-344F01B8276B}" type="presOf" srcId="{CE72F93D-AEC7-43EC-8962-FF0DBB8D7256}" destId="{90D0BBB8-4B4E-4845-8C7F-312F89389A82}" srcOrd="0" destOrd="0" presId="urn:microsoft.com/office/officeart/2005/8/layout/hierarchy2"/>
    <dgm:cxn modelId="{85B58AD7-D5E1-4205-8BAF-E8B1559FD26E}" srcId="{424CDBC1-3D32-4C1D-A885-2BE53FDBACF0}" destId="{4C9ED3FA-6886-4BBB-8088-4BFC4894D9B3}" srcOrd="1" destOrd="0" parTransId="{B73AC3C5-1142-4B79-BE5F-E9B87359EA79}" sibTransId="{8E01779E-6A1F-4815-9BED-0F4C2C65B00D}"/>
    <dgm:cxn modelId="{1D148271-8450-4ED4-9BE7-4E843045AE22}" srcId="{C70E5D39-E688-4C2B-BC23-0CF8E35616F2}" destId="{32C839EB-B9A0-41BD-96D7-38AE06DA2CBC}" srcOrd="1" destOrd="0" parTransId="{B5AA18EF-4689-4547-882A-30743B7C68F5}" sibTransId="{1E03550E-08E8-4D41-BD56-5B32F6EA7F37}"/>
    <dgm:cxn modelId="{826F9B0E-5D29-4A21-A924-FCDBA66E96AB}" type="presOf" srcId="{8F184000-9021-4314-993B-7439F455AEA9}" destId="{953A5992-F231-4763-AA33-77B954DA1111}" srcOrd="0" destOrd="0" presId="urn:microsoft.com/office/officeart/2005/8/layout/hierarchy2"/>
    <dgm:cxn modelId="{8C9C6F84-5B24-4BD9-B450-A1D0A2FF7F5F}" type="presOf" srcId="{4C9ED3FA-6886-4BBB-8088-4BFC4894D9B3}" destId="{C068E259-2043-49EE-8640-72B1344DC849}" srcOrd="0" destOrd="0" presId="urn:microsoft.com/office/officeart/2005/8/layout/hierarchy2"/>
    <dgm:cxn modelId="{C95B8D6F-9441-48C7-8F40-6451F491A4DF}" type="presOf" srcId="{960AC062-46BA-4F1C-BE50-6D13C4A5C2EE}" destId="{61A22FBF-0BA1-47A8-96E1-1DF7243D258F}" srcOrd="0" destOrd="0" presId="urn:microsoft.com/office/officeart/2005/8/layout/hierarchy2"/>
    <dgm:cxn modelId="{A79699E8-D4BF-4084-AA0D-8253325A0D65}" type="presOf" srcId="{0697E12B-7F2F-43C7-80DA-424BEB1CE74E}" destId="{1C106AB5-2500-48CD-A6A0-43797F017FC2}" srcOrd="1" destOrd="0" presId="urn:microsoft.com/office/officeart/2005/8/layout/hierarchy2"/>
    <dgm:cxn modelId="{AC362DA5-A836-4AB3-B9E7-499F0384182E}" type="presOf" srcId="{91C79A94-20F9-43AD-ACC4-D999BDA78624}" destId="{205B2B7C-107F-4DA1-9FE5-5BDE6D7969BF}" srcOrd="0" destOrd="0" presId="urn:microsoft.com/office/officeart/2005/8/layout/hierarchy2"/>
    <dgm:cxn modelId="{0ABC8474-2B0E-41C2-B67C-5955EEF69B95}" type="presOf" srcId="{AACD1264-0C8E-412B-B5BD-AD0C0C146C71}" destId="{C962531F-36AE-4AB4-8AA2-ED17CC9745F4}" srcOrd="1" destOrd="0" presId="urn:microsoft.com/office/officeart/2005/8/layout/hierarchy2"/>
    <dgm:cxn modelId="{BD6B9D25-5548-4913-BFD1-0463BF369E74}" type="presOf" srcId="{A60B7CFD-3613-4051-BC3A-38CB03427DAF}" destId="{0162FBBA-92BD-46DA-A791-76C94ECDB9CC}" srcOrd="1" destOrd="0" presId="urn:microsoft.com/office/officeart/2005/8/layout/hierarchy2"/>
    <dgm:cxn modelId="{E02FAB5B-2C38-48F5-8893-78C656B58189}" type="presOf" srcId="{12FD2072-8AB2-43F5-8F0F-F82DEA837623}" destId="{E9EED5A4-7BCE-4EBF-A1AE-0A3A25738111}" srcOrd="1" destOrd="0" presId="urn:microsoft.com/office/officeart/2005/8/layout/hierarchy2"/>
    <dgm:cxn modelId="{F4D4AEA9-70C4-4753-85FA-48D521B29CED}" type="presOf" srcId="{DEC4FF2C-9B9A-48F5-8A4E-4B67B5FB7573}" destId="{78D6AE4F-69D4-4F63-99B9-645D41492D65}" srcOrd="1" destOrd="0" presId="urn:microsoft.com/office/officeart/2005/8/layout/hierarchy2"/>
    <dgm:cxn modelId="{58D50605-412E-4500-B490-88D4E6D669E9}" type="presOf" srcId="{5D0A5B1A-3192-4F44-8CF3-CD8579E1B32A}" destId="{E12DA485-6EEF-4C54-8661-45C6B0CE564E}" srcOrd="0" destOrd="0" presId="urn:microsoft.com/office/officeart/2005/8/layout/hierarchy2"/>
    <dgm:cxn modelId="{BC1285A3-C776-484A-81F5-FF466C267EF2}" type="presOf" srcId="{924BCF9F-A04F-42E5-A246-24D45F838650}" destId="{D6A394F8-6C51-4A66-B690-E802707BE0B9}" srcOrd="0" destOrd="0" presId="urn:microsoft.com/office/officeart/2005/8/layout/hierarchy2"/>
    <dgm:cxn modelId="{47D7C396-718D-4C8B-B0BE-CCDB373F9BD6}" type="presOf" srcId="{BAE06786-E532-482B-9F86-EA1AB2A5B9C6}" destId="{9C846372-5E20-4198-A9C7-D10A98544DA0}" srcOrd="0" destOrd="0" presId="urn:microsoft.com/office/officeart/2005/8/layout/hierarchy2"/>
    <dgm:cxn modelId="{8E2F4224-4D1E-4755-B476-243861B6554D}" type="presOf" srcId="{D74D1356-C7A0-4055-A948-F1F6FF1BCF93}" destId="{CC456D1B-6198-4389-9296-3F0EE928A8C2}" srcOrd="0" destOrd="0" presId="urn:microsoft.com/office/officeart/2005/8/layout/hierarchy2"/>
    <dgm:cxn modelId="{6666565C-8F37-4D96-8AB4-EBD04992D168}" srcId="{00848A29-67FD-4F55-ADFF-560605F9B9F4}" destId="{225781C7-7436-4F4F-8F02-BB7FDC81A0AD}" srcOrd="1" destOrd="0" parTransId="{8203D82C-14BF-4F7F-887A-0669847C0B81}" sibTransId="{B5B530AB-58BF-45FF-BD4F-3C87EBDDAB11}"/>
    <dgm:cxn modelId="{58178E82-B150-4421-B5F5-3F0A79FFA5B3}" type="presOf" srcId="{A45F0607-256B-4743-AFB0-B0C8CC33C0A7}" destId="{51E4AD34-9B78-4764-9DF3-DBEFFC9C6301}" srcOrd="0" destOrd="0" presId="urn:microsoft.com/office/officeart/2005/8/layout/hierarchy2"/>
    <dgm:cxn modelId="{C829CA9E-3798-4A00-A4D8-C59ADE09724D}" type="presOf" srcId="{C70E5D39-E688-4C2B-BC23-0CF8E35616F2}" destId="{81460E58-D289-40EE-939D-C328525845EF}" srcOrd="0" destOrd="0" presId="urn:microsoft.com/office/officeart/2005/8/layout/hierarchy2"/>
    <dgm:cxn modelId="{C5F434C6-B6A1-41B8-BBCF-A49E7632B4C5}" type="presOf" srcId="{2A653538-3116-488B-8235-6854A640E2F2}" destId="{C9CB93AD-FC5B-4BBE-941B-CCE7AC1925EA}" srcOrd="0" destOrd="0" presId="urn:microsoft.com/office/officeart/2005/8/layout/hierarchy2"/>
    <dgm:cxn modelId="{56A56C6E-24C0-4B24-B015-7117B27D32C7}" type="presOf" srcId="{3ED2AC1D-2C4A-4995-8402-E083F4C216FB}" destId="{56386B22-BE05-4B1D-9D48-E85D78E3ED96}" srcOrd="0" destOrd="0" presId="urn:microsoft.com/office/officeart/2005/8/layout/hierarchy2"/>
    <dgm:cxn modelId="{14141E18-30AA-4C24-84A1-C4FA0AA3E4CF}" type="presOf" srcId="{A39F50C6-9DD7-443F-94F6-83ED8F87ECD6}" destId="{873FF9EC-80CC-42F3-A372-E7A4AA4CD1F1}" srcOrd="1" destOrd="0" presId="urn:microsoft.com/office/officeart/2005/8/layout/hierarchy2"/>
    <dgm:cxn modelId="{303F1CA4-98BB-4B03-AE2E-CAC0663BF037}" srcId="{D63E25EC-0A57-4E6A-83EB-D0EF3ABE1CB6}" destId="{3ED2AC1D-2C4A-4995-8402-E083F4C216FB}" srcOrd="0" destOrd="0" parTransId="{F0E15145-9EF9-4DD6-A9FF-05F523CEE6FF}" sibTransId="{CD6A6C04-C611-43A3-B818-F2DB171C3AEA}"/>
    <dgm:cxn modelId="{C3FA4181-618F-4E40-B3D3-3526953489A1}" type="presOf" srcId="{EB3D25F0-52E1-4B59-96A9-0BA51E46C0C8}" destId="{D91C01FF-5C73-4B8C-B5FB-524A026591F8}" srcOrd="0" destOrd="0" presId="urn:microsoft.com/office/officeart/2005/8/layout/hierarchy2"/>
    <dgm:cxn modelId="{32B54FAC-1A07-462F-97A6-D266C6A8BF1C}" srcId="{E36819C1-A2AF-40F3-AEE6-A8F4EDD77E20}" destId="{960AC062-46BA-4F1C-BE50-6D13C4A5C2EE}" srcOrd="1" destOrd="0" parTransId="{DEC4FF2C-9B9A-48F5-8A4E-4B67B5FB7573}" sibTransId="{9EA71F9C-917C-4A00-85C4-2B6DB26CB4FE}"/>
    <dgm:cxn modelId="{597B069C-5A8C-47C6-A498-5BA438BB815D}" type="presOf" srcId="{0906F69B-D9A2-4C7E-8979-7F0994414810}" destId="{694B88B6-94E4-49E4-B92B-A333FEA7BF2B}" srcOrd="0" destOrd="0" presId="urn:microsoft.com/office/officeart/2005/8/layout/hierarchy2"/>
    <dgm:cxn modelId="{0052980D-6227-49F0-AE5C-E7FAACF26224}" srcId="{D74D1356-C7A0-4055-A948-F1F6FF1BCF93}" destId="{D63E25EC-0A57-4E6A-83EB-D0EF3ABE1CB6}" srcOrd="1" destOrd="0" parTransId="{920B91EE-FC71-483A-9E1E-CF11DEBC9FD0}" sibTransId="{6F7233BF-368E-4175-A7C7-C7A21E273C28}"/>
    <dgm:cxn modelId="{3F3DC64A-D41F-4726-927C-84A35D55C1B9}" type="presOf" srcId="{DD7AA643-2F8D-488C-A7D5-40B719573E6C}" destId="{A5358544-9095-4C2D-B901-FCE2DEF4F1C7}" srcOrd="0" destOrd="0" presId="urn:microsoft.com/office/officeart/2005/8/layout/hierarchy2"/>
    <dgm:cxn modelId="{C10F1360-F027-47E4-9891-EEDF8E652DC9}" type="presOf" srcId="{EEB26EB0-A25A-4DBB-BB6F-97409706E294}" destId="{651D0620-4E3F-4102-A8BA-E1E92234347D}" srcOrd="1" destOrd="0" presId="urn:microsoft.com/office/officeart/2005/8/layout/hierarchy2"/>
    <dgm:cxn modelId="{0440FF80-193F-4CD9-8CEB-D70CEDAB2F40}" type="presOf" srcId="{ACB7BE1B-73BB-46F0-A17F-AC7B31D18A78}" destId="{6F1B4EA2-6D52-45EE-85C4-4D7647F1E248}" srcOrd="0" destOrd="0" presId="urn:microsoft.com/office/officeart/2005/8/layout/hierarchy2"/>
    <dgm:cxn modelId="{D6CB93F2-B067-4DBC-9D71-1BF8994BD895}" type="presOf" srcId="{8203D82C-14BF-4F7F-887A-0669847C0B81}" destId="{6D8B46B3-60D1-426D-AD37-209AAB497AB2}" srcOrd="0" destOrd="0" presId="urn:microsoft.com/office/officeart/2005/8/layout/hierarchy2"/>
    <dgm:cxn modelId="{C37A173B-16E3-4871-A797-F9DE245F38B3}" type="presOf" srcId="{EEB26EB0-A25A-4DBB-BB6F-97409706E294}" destId="{5DCD734F-D728-471C-9B7B-5996D1936A32}" srcOrd="0" destOrd="0" presId="urn:microsoft.com/office/officeart/2005/8/layout/hierarchy2"/>
    <dgm:cxn modelId="{82B876D0-A3D0-469B-8C87-9F25A82BE4EB}" type="presOf" srcId="{0A30FE75-009B-4EC2-B313-65B8EE8A3BBF}" destId="{12A77BB0-33CE-4BA5-A28C-88DA9D5478B8}" srcOrd="0" destOrd="0" presId="urn:microsoft.com/office/officeart/2005/8/layout/hierarchy2"/>
    <dgm:cxn modelId="{09FA6AF9-75C3-4520-90BD-3012734A7FA0}" srcId="{E36819C1-A2AF-40F3-AEE6-A8F4EDD77E20}" destId="{A0573846-47BD-4F89-BB77-6DC9CD13A3EA}" srcOrd="0" destOrd="0" parTransId="{EEB26EB0-A25A-4DBB-BB6F-97409706E294}" sibTransId="{E3456721-D4D8-41D5-BDF6-E48C277D7FC7}"/>
    <dgm:cxn modelId="{FF500D97-B6AB-439A-A4E6-4CD39C93C4DE}" type="presOf" srcId="{5795902C-B9AB-4A92-AD19-CFC7308BC139}" destId="{AE4FC3BC-520C-49AD-87B9-5A1E49819C34}" srcOrd="0" destOrd="0" presId="urn:microsoft.com/office/officeart/2005/8/layout/hierarchy2"/>
    <dgm:cxn modelId="{EB3F9318-5F95-416F-A7EE-73DBC69B240C}" type="presOf" srcId="{7EC0435A-3B53-42FF-81BA-97F6CC069865}" destId="{371F9361-D61B-4E06-977D-ECB1AA05CA3E}" srcOrd="0" destOrd="0" presId="urn:microsoft.com/office/officeart/2005/8/layout/hierarchy2"/>
    <dgm:cxn modelId="{0B3629C2-B213-4D68-9FBB-9059FFF829B3}" type="presOf" srcId="{B5AA18EF-4689-4547-882A-30743B7C68F5}" destId="{A125F7EA-10D4-4642-9877-5BFB83B6427D}" srcOrd="0" destOrd="0" presId="urn:microsoft.com/office/officeart/2005/8/layout/hierarchy2"/>
    <dgm:cxn modelId="{C1730111-D7D0-4746-B579-D9BAC37E3888}" type="presOf" srcId="{C6ED43DA-3048-4C7E-A555-7E3BB95605B8}" destId="{1F5E70E7-4BE8-468C-B31F-A1B88B8B7267}" srcOrd="0" destOrd="0" presId="urn:microsoft.com/office/officeart/2005/8/layout/hierarchy2"/>
    <dgm:cxn modelId="{DF895B91-B0B7-48CE-8C6F-029064FFBDCA}" srcId="{C70E5D39-E688-4C2B-BC23-0CF8E35616F2}" destId="{00848A29-67FD-4F55-ADFF-560605F9B9F4}" srcOrd="0" destOrd="0" parTransId="{AACD1264-0C8E-412B-B5BD-AD0C0C146C71}" sibTransId="{201B5433-71FA-4F84-B1A1-2C5550EE4481}"/>
    <dgm:cxn modelId="{F26A1E12-D9F5-44A8-B033-C504BB1F7E46}" type="presOf" srcId="{0CFC2E72-F1CB-49D5-9E65-4A2344A691D8}" destId="{F4C199F4-F3D4-406A-BDE9-AA6B5B0D4B92}" srcOrd="1" destOrd="0" presId="urn:microsoft.com/office/officeart/2005/8/layout/hierarchy2"/>
    <dgm:cxn modelId="{7BF0E784-1141-4C4B-918C-815A94E3B82A}" type="presOf" srcId="{AACD1264-0C8E-412B-B5BD-AD0C0C146C71}" destId="{77EDF4C6-4A70-4C45-8025-719714B9236F}" srcOrd="0" destOrd="0" presId="urn:microsoft.com/office/officeart/2005/8/layout/hierarchy2"/>
    <dgm:cxn modelId="{7500D039-1ED0-4212-8B74-49635FC90A5D}" type="presOf" srcId="{54377B3D-3FCA-4F07-9859-3E8420253A0C}" destId="{10CE1AD9-F341-4EBB-BEA0-D57E84391826}" srcOrd="0" destOrd="0" presId="urn:microsoft.com/office/officeart/2005/8/layout/hierarchy2"/>
    <dgm:cxn modelId="{6BE5CFC9-588E-4D2A-9B07-F19C4253CB5B}" type="presOf" srcId="{0906F69B-D9A2-4C7E-8979-7F0994414810}" destId="{206612C0-4451-414E-91FD-7BEE13330E27}" srcOrd="1" destOrd="0" presId="urn:microsoft.com/office/officeart/2005/8/layout/hierarchy2"/>
    <dgm:cxn modelId="{4B22B600-0FC6-4B9E-B194-88969E5ADDE4}" type="presOf" srcId="{0CFC2E72-F1CB-49D5-9E65-4A2344A691D8}" destId="{81D4D191-D9EA-49CF-9344-D7C39C9136AB}" srcOrd="0" destOrd="0" presId="urn:microsoft.com/office/officeart/2005/8/layout/hierarchy2"/>
    <dgm:cxn modelId="{D9C20543-E6F9-4001-B3CF-A784C9EEFD69}" srcId="{F176B235-9181-495B-A6B9-C12CA6CDEACB}" destId="{C70E5D39-E688-4C2B-BC23-0CF8E35616F2}" srcOrd="1" destOrd="0" parTransId="{0697E12B-7F2F-43C7-80DA-424BEB1CE74E}" sibTransId="{CCFDB874-404B-4F1B-BE15-0D334D7F1208}"/>
    <dgm:cxn modelId="{7BBD74FC-A673-430D-AD59-6BAB78A39A48}" srcId="{EC6C3FAF-D758-49A9-8A58-12DE27CC9AEE}" destId="{32E54DCB-A1A2-40CE-89DD-E445BC7DCAB6}" srcOrd="0" destOrd="0" parTransId="{D6DC65ED-9F8E-48EB-B252-51288A58F18A}" sibTransId="{C6B50CC3-593D-4EFA-A25B-52FCC1BF6306}"/>
    <dgm:cxn modelId="{24D38CAA-9933-4858-A91F-E7E8D0BC84FB}" type="presOf" srcId="{DC730FB8-3D43-4F22-AAF2-036FBB340FC5}" destId="{4BD8AEC7-DFB7-493E-91B0-F973694E5360}" srcOrd="0" destOrd="0" presId="urn:microsoft.com/office/officeart/2005/8/layout/hierarchy2"/>
    <dgm:cxn modelId="{2BCD3A1A-96AC-44D6-BFCD-3C405636F5B5}" srcId="{32C839EB-B9A0-41BD-96D7-38AE06DA2CBC}" destId="{54377B3D-3FCA-4F07-9859-3E8420253A0C}" srcOrd="1" destOrd="0" parTransId="{A39F50C6-9DD7-443F-94F6-83ED8F87ECD6}" sibTransId="{A3D023C0-F5D4-4EB2-B6D9-F0AED68CD5B4}"/>
    <dgm:cxn modelId="{4064EF78-6237-43CB-9E4E-CC5276F10037}" srcId="{3ED2AC1D-2C4A-4995-8402-E083F4C216FB}" destId="{7EC0435A-3B53-42FF-81BA-97F6CC069865}" srcOrd="1" destOrd="0" parTransId="{0CFC2E72-F1CB-49D5-9E65-4A2344A691D8}" sibTransId="{F5F5229D-5B70-4A56-A0A5-433163DBB152}"/>
    <dgm:cxn modelId="{DF26CD98-D1D5-48CB-A496-F7219ADE4FC2}" type="presOf" srcId="{920B91EE-FC71-483A-9E1E-CF11DEBC9FD0}" destId="{D9546839-AB03-4B14-99E9-E8CE3E075711}" srcOrd="0" destOrd="0" presId="urn:microsoft.com/office/officeart/2005/8/layout/hierarchy2"/>
    <dgm:cxn modelId="{122DA5C4-95C7-4006-8CC2-F807FEB65BAD}" type="presOf" srcId="{EC6C3FAF-D758-49A9-8A58-12DE27CC9AEE}" destId="{ECD28089-9B61-419B-855A-B2EF1366CEC3}" srcOrd="0" destOrd="0" presId="urn:microsoft.com/office/officeart/2005/8/layout/hierarchy2"/>
    <dgm:cxn modelId="{6091017F-FB2A-4E3A-A8F5-E87FAA343EA5}" type="presOf" srcId="{F0E15145-9EF9-4DD6-A9FF-05F523CEE6FF}" destId="{007CA36E-95B3-42C7-9AAF-24BA3D0C673A}" srcOrd="0" destOrd="0" presId="urn:microsoft.com/office/officeart/2005/8/layout/hierarchy2"/>
    <dgm:cxn modelId="{07D253DB-1C45-42F9-973D-4A29FD3923E4}" type="presOf" srcId="{B73AC3C5-1142-4B79-BE5F-E9B87359EA79}" destId="{E2DBF78C-6AE6-444B-97DB-2126B70C5F4F}" srcOrd="1" destOrd="0" presId="urn:microsoft.com/office/officeart/2005/8/layout/hierarchy2"/>
    <dgm:cxn modelId="{48308A30-B43C-4A09-A32C-41EEFE8FB7D8}" type="presOf" srcId="{924BCF9F-A04F-42E5-A246-24D45F838650}" destId="{FD71E649-DA01-4201-AC37-779F16932B28}" srcOrd="1" destOrd="0" presId="urn:microsoft.com/office/officeart/2005/8/layout/hierarchy2"/>
    <dgm:cxn modelId="{333F54EA-B5CD-41BC-86F9-12556C2EA7D6}" type="presOf" srcId="{FAF1C5BA-1779-4019-9C11-580C57B960F8}" destId="{FEC3B0D0-3ADF-4D7C-8B52-19C66E3BAD1B}" srcOrd="0" destOrd="0" presId="urn:microsoft.com/office/officeart/2005/8/layout/hierarchy2"/>
    <dgm:cxn modelId="{7ED9242A-C619-4460-A222-C2E902270B81}" type="presParOf" srcId="{ECD28089-9B61-419B-855A-B2EF1366CEC3}" destId="{989DD1BF-AFD2-4EB7-85D5-024CE190A0F9}" srcOrd="0" destOrd="0" presId="urn:microsoft.com/office/officeart/2005/8/layout/hierarchy2"/>
    <dgm:cxn modelId="{ECC51E01-C11B-4EF4-8293-CFC522F30170}" type="presParOf" srcId="{989DD1BF-AFD2-4EB7-85D5-024CE190A0F9}" destId="{CBE6D672-7A77-4641-BC89-0B4155D06DEC}" srcOrd="0" destOrd="0" presId="urn:microsoft.com/office/officeart/2005/8/layout/hierarchy2"/>
    <dgm:cxn modelId="{06EE1757-7FBD-4C02-B40C-8F16286CA17E}" type="presParOf" srcId="{989DD1BF-AFD2-4EB7-85D5-024CE190A0F9}" destId="{46E8989D-E463-42BF-AFD1-4DB26D874A54}" srcOrd="1" destOrd="0" presId="urn:microsoft.com/office/officeart/2005/8/layout/hierarchy2"/>
    <dgm:cxn modelId="{3D401905-1580-4A75-86EF-FCBC44BB275F}" type="presParOf" srcId="{46E8989D-E463-42BF-AFD1-4DB26D874A54}" destId="{9007CB10-9B54-451F-843A-09490547FF74}" srcOrd="0" destOrd="0" presId="urn:microsoft.com/office/officeart/2005/8/layout/hierarchy2"/>
    <dgm:cxn modelId="{09B4CDA6-6878-43F3-97D9-6261BB1C9DE2}" type="presParOf" srcId="{9007CB10-9B54-451F-843A-09490547FF74}" destId="{4D7982AA-CC33-4F08-85E4-C10B28010C1F}" srcOrd="0" destOrd="0" presId="urn:microsoft.com/office/officeart/2005/8/layout/hierarchy2"/>
    <dgm:cxn modelId="{BA157B77-E5AE-4389-8945-485E23752AB8}" type="presParOf" srcId="{46E8989D-E463-42BF-AFD1-4DB26D874A54}" destId="{02DA5C9B-894F-442B-B1EB-9BC6DD21890E}" srcOrd="1" destOrd="0" presId="urn:microsoft.com/office/officeart/2005/8/layout/hierarchy2"/>
    <dgm:cxn modelId="{F7566929-266C-4B73-AEBE-F5401A58C7BB}" type="presParOf" srcId="{02DA5C9B-894F-442B-B1EB-9BC6DD21890E}" destId="{EA12EFAA-884F-442A-9D7F-ACD4B449E3BB}" srcOrd="0" destOrd="0" presId="urn:microsoft.com/office/officeart/2005/8/layout/hierarchy2"/>
    <dgm:cxn modelId="{DB41273B-9B13-4548-B07B-BFB990784371}" type="presParOf" srcId="{02DA5C9B-894F-442B-B1EB-9BC6DD21890E}" destId="{88CB37F7-B88C-4112-AD70-272417D8D1B4}" srcOrd="1" destOrd="0" presId="urn:microsoft.com/office/officeart/2005/8/layout/hierarchy2"/>
    <dgm:cxn modelId="{1086B22F-9978-4594-AC76-80BE2CE4CE8B}" type="presParOf" srcId="{88CB37F7-B88C-4112-AD70-272417D8D1B4}" destId="{3C59E934-DCE7-4B03-B27B-76D4969C3463}" srcOrd="0" destOrd="0" presId="urn:microsoft.com/office/officeart/2005/8/layout/hierarchy2"/>
    <dgm:cxn modelId="{DF24BCFA-6E9F-44E3-A3FA-EEC6893E63AC}" type="presParOf" srcId="{3C59E934-DCE7-4B03-B27B-76D4969C3463}" destId="{0162FBBA-92BD-46DA-A791-76C94ECDB9CC}" srcOrd="0" destOrd="0" presId="urn:microsoft.com/office/officeart/2005/8/layout/hierarchy2"/>
    <dgm:cxn modelId="{36980916-EB2C-4176-BF71-C217CFDF07B2}" type="presParOf" srcId="{88CB37F7-B88C-4112-AD70-272417D8D1B4}" destId="{A54B9894-8F10-4768-BA21-2E2C040EDFE1}" srcOrd="1" destOrd="0" presId="urn:microsoft.com/office/officeart/2005/8/layout/hierarchy2"/>
    <dgm:cxn modelId="{329B9B57-E540-41F3-A640-067FB6377002}" type="presParOf" srcId="{A54B9894-8F10-4768-BA21-2E2C040EDFE1}" destId="{0C4A7B6E-AB54-430D-AD98-5B61AF33CBF1}" srcOrd="0" destOrd="0" presId="urn:microsoft.com/office/officeart/2005/8/layout/hierarchy2"/>
    <dgm:cxn modelId="{CAB4BA7C-26C6-4C2E-B108-674A293B3714}" type="presParOf" srcId="{A54B9894-8F10-4768-BA21-2E2C040EDFE1}" destId="{E105B92B-805E-4E1A-82BD-40D8D0C4EF60}" srcOrd="1" destOrd="0" presId="urn:microsoft.com/office/officeart/2005/8/layout/hierarchy2"/>
    <dgm:cxn modelId="{9ABD1C32-AD4F-4739-A750-E883132BD859}" type="presParOf" srcId="{E105B92B-805E-4E1A-82BD-40D8D0C4EF60}" destId="{6B7F387B-D0D3-4064-AE39-02E0C1040094}" srcOrd="0" destOrd="0" presId="urn:microsoft.com/office/officeart/2005/8/layout/hierarchy2"/>
    <dgm:cxn modelId="{556DE878-FC9A-4DDD-BA27-11312C739C23}" type="presParOf" srcId="{6B7F387B-D0D3-4064-AE39-02E0C1040094}" destId="{E68F0239-6208-416B-9D9E-D5A0FADD5E79}" srcOrd="0" destOrd="0" presId="urn:microsoft.com/office/officeart/2005/8/layout/hierarchy2"/>
    <dgm:cxn modelId="{E1EF072B-8049-4EFF-883E-2BB1DC7A0EE6}" type="presParOf" srcId="{E105B92B-805E-4E1A-82BD-40D8D0C4EF60}" destId="{D18F5782-F2A1-4CCD-BD09-4F246B8069CB}" srcOrd="1" destOrd="0" presId="urn:microsoft.com/office/officeart/2005/8/layout/hierarchy2"/>
    <dgm:cxn modelId="{BEB70C08-F7A2-49B5-945F-FB480C1E0F90}" type="presParOf" srcId="{D18F5782-F2A1-4CCD-BD09-4F246B8069CB}" destId="{6F1B4EA2-6D52-45EE-85C4-4D7647F1E248}" srcOrd="0" destOrd="0" presId="urn:microsoft.com/office/officeart/2005/8/layout/hierarchy2"/>
    <dgm:cxn modelId="{859FB311-A2C4-4874-A29C-7504B1E4E171}" type="presParOf" srcId="{D18F5782-F2A1-4CCD-BD09-4F246B8069CB}" destId="{93F42AA4-4F45-453B-9208-90724B20BB90}" srcOrd="1" destOrd="0" presId="urn:microsoft.com/office/officeart/2005/8/layout/hierarchy2"/>
    <dgm:cxn modelId="{F9CC791A-7909-4027-AE7C-B224A4E19128}" type="presParOf" srcId="{93F42AA4-4F45-453B-9208-90724B20BB90}" destId="{205B2B7C-107F-4DA1-9FE5-5BDE6D7969BF}" srcOrd="0" destOrd="0" presId="urn:microsoft.com/office/officeart/2005/8/layout/hierarchy2"/>
    <dgm:cxn modelId="{1FA50E37-D8AA-4289-BCB5-C2E15EFB4C04}" type="presParOf" srcId="{205B2B7C-107F-4DA1-9FE5-5BDE6D7969BF}" destId="{D7FB508B-DF58-4BBC-B3A6-EE6CFB28E9ED}" srcOrd="0" destOrd="0" presId="urn:microsoft.com/office/officeart/2005/8/layout/hierarchy2"/>
    <dgm:cxn modelId="{91FC5417-EAB7-48CA-A338-D0EE10506B07}" type="presParOf" srcId="{93F42AA4-4F45-453B-9208-90724B20BB90}" destId="{8B858065-6685-40D7-88E0-14ED6B2EA0F4}" srcOrd="1" destOrd="0" presId="urn:microsoft.com/office/officeart/2005/8/layout/hierarchy2"/>
    <dgm:cxn modelId="{94D5F794-B2E7-421E-A54B-8511082286DE}" type="presParOf" srcId="{8B858065-6685-40D7-88E0-14ED6B2EA0F4}" destId="{51E4AD34-9B78-4764-9DF3-DBEFFC9C6301}" srcOrd="0" destOrd="0" presId="urn:microsoft.com/office/officeart/2005/8/layout/hierarchy2"/>
    <dgm:cxn modelId="{FF2BEEBA-35F3-4F75-A505-C8C90B87BC7A}" type="presParOf" srcId="{8B858065-6685-40D7-88E0-14ED6B2EA0F4}" destId="{FC334193-F595-4C2E-8A1C-E68D3EF14C02}" srcOrd="1" destOrd="0" presId="urn:microsoft.com/office/officeart/2005/8/layout/hierarchy2"/>
    <dgm:cxn modelId="{8E9C2292-EE9E-460E-A3DF-CB86C455855E}" type="presParOf" srcId="{93F42AA4-4F45-453B-9208-90724B20BB90}" destId="{FEC3B0D0-3ADF-4D7C-8B52-19C66E3BAD1B}" srcOrd="2" destOrd="0" presId="urn:microsoft.com/office/officeart/2005/8/layout/hierarchy2"/>
    <dgm:cxn modelId="{97D29272-A87C-462D-B892-A5C19867A6C0}" type="presParOf" srcId="{FEC3B0D0-3ADF-4D7C-8B52-19C66E3BAD1B}" destId="{5B25463C-3E64-4CB4-86FA-4B9537B9D3BD}" srcOrd="0" destOrd="0" presId="urn:microsoft.com/office/officeart/2005/8/layout/hierarchy2"/>
    <dgm:cxn modelId="{35EE7913-BFCF-4F7D-8233-91443C86AC00}" type="presParOf" srcId="{93F42AA4-4F45-453B-9208-90724B20BB90}" destId="{F18FBC01-03E9-45CB-8001-A7FC601E7829}" srcOrd="3" destOrd="0" presId="urn:microsoft.com/office/officeart/2005/8/layout/hierarchy2"/>
    <dgm:cxn modelId="{02CE70AB-005D-4269-8FCE-4322559D1CC7}" type="presParOf" srcId="{F18FBC01-03E9-45CB-8001-A7FC601E7829}" destId="{4BD8AEC7-DFB7-493E-91B0-F973694E5360}" srcOrd="0" destOrd="0" presId="urn:microsoft.com/office/officeart/2005/8/layout/hierarchy2"/>
    <dgm:cxn modelId="{DD72FEA5-CED7-4F4B-8702-C18E7A535F07}" type="presParOf" srcId="{F18FBC01-03E9-45CB-8001-A7FC601E7829}" destId="{43AAEA73-8A33-440D-8B92-6FF06DC08302}" srcOrd="1" destOrd="0" presId="urn:microsoft.com/office/officeart/2005/8/layout/hierarchy2"/>
    <dgm:cxn modelId="{F51DE2D6-F8C6-4444-A889-3A82F2F3875F}" type="presParOf" srcId="{E105B92B-805E-4E1A-82BD-40D8D0C4EF60}" destId="{0F009F3D-49FF-458C-94B3-62A9FF788477}" srcOrd="2" destOrd="0" presId="urn:microsoft.com/office/officeart/2005/8/layout/hierarchy2"/>
    <dgm:cxn modelId="{FDCBDFAF-CE12-48A0-8F6C-4A56308E1054}" type="presParOf" srcId="{0F009F3D-49FF-458C-94B3-62A9FF788477}" destId="{E2DBF78C-6AE6-444B-97DB-2126B70C5F4F}" srcOrd="0" destOrd="0" presId="urn:microsoft.com/office/officeart/2005/8/layout/hierarchy2"/>
    <dgm:cxn modelId="{26CACBC8-ACA8-44B4-9F6A-53AC991B52F6}" type="presParOf" srcId="{E105B92B-805E-4E1A-82BD-40D8D0C4EF60}" destId="{4FFE7449-7259-4B6E-A3A9-BD991FDD9CB4}" srcOrd="3" destOrd="0" presId="urn:microsoft.com/office/officeart/2005/8/layout/hierarchy2"/>
    <dgm:cxn modelId="{51CEEE4A-163A-4ACF-86A1-902B544F0288}" type="presParOf" srcId="{4FFE7449-7259-4B6E-A3A9-BD991FDD9CB4}" destId="{C068E259-2043-49EE-8640-72B1344DC849}" srcOrd="0" destOrd="0" presId="urn:microsoft.com/office/officeart/2005/8/layout/hierarchy2"/>
    <dgm:cxn modelId="{1F9B16E1-3254-419D-9870-F3C96DF1775C}" type="presParOf" srcId="{4FFE7449-7259-4B6E-A3A9-BD991FDD9CB4}" destId="{76641D9F-B042-410A-B43E-63414EC70622}" srcOrd="1" destOrd="0" presId="urn:microsoft.com/office/officeart/2005/8/layout/hierarchy2"/>
    <dgm:cxn modelId="{9D33F24B-E8EA-495A-AEED-70A279437BF4}" type="presParOf" srcId="{76641D9F-B042-410A-B43E-63414EC70622}" destId="{B8C075FF-4B49-4EA1-BC06-DDC25AAB2A7F}" srcOrd="0" destOrd="0" presId="urn:microsoft.com/office/officeart/2005/8/layout/hierarchy2"/>
    <dgm:cxn modelId="{D7A3E243-4145-4CB8-8D01-C7296382B56C}" type="presParOf" srcId="{B8C075FF-4B49-4EA1-BC06-DDC25AAB2A7F}" destId="{22FFA38A-24BE-427E-8FB5-0D7F67DA050A}" srcOrd="0" destOrd="0" presId="urn:microsoft.com/office/officeart/2005/8/layout/hierarchy2"/>
    <dgm:cxn modelId="{5104DDA0-5061-401E-AF61-327D2B7EE5D4}" type="presParOf" srcId="{76641D9F-B042-410A-B43E-63414EC70622}" destId="{006A2305-6873-409B-9D38-33CAFA13D0D0}" srcOrd="1" destOrd="0" presId="urn:microsoft.com/office/officeart/2005/8/layout/hierarchy2"/>
    <dgm:cxn modelId="{DFAD59E1-0B48-44A1-BD35-FD9C514C6DB2}" type="presParOf" srcId="{006A2305-6873-409B-9D38-33CAFA13D0D0}" destId="{6BCE008A-AC5B-4C36-A4F3-703DEB9E1E84}" srcOrd="0" destOrd="0" presId="urn:microsoft.com/office/officeart/2005/8/layout/hierarchy2"/>
    <dgm:cxn modelId="{C81225C9-03C8-49F1-B874-DF34518A778D}" type="presParOf" srcId="{006A2305-6873-409B-9D38-33CAFA13D0D0}" destId="{2C0FD7CC-AD9A-42F3-A4E7-CDFD1BA026DA}" srcOrd="1" destOrd="0" presId="urn:microsoft.com/office/officeart/2005/8/layout/hierarchy2"/>
    <dgm:cxn modelId="{4D8C8241-0436-4100-BFDD-7DD58D1D408F}" type="presParOf" srcId="{76641D9F-B042-410A-B43E-63414EC70622}" destId="{7E3FB1B1-53DB-409D-81EC-36ED1CE4959A}" srcOrd="2" destOrd="0" presId="urn:microsoft.com/office/officeart/2005/8/layout/hierarchy2"/>
    <dgm:cxn modelId="{DE82D440-DB13-49FA-83FE-3E49EB80D489}" type="presParOf" srcId="{7E3FB1B1-53DB-409D-81EC-36ED1CE4959A}" destId="{80619760-454D-470B-82BE-BBBA0132F393}" srcOrd="0" destOrd="0" presId="urn:microsoft.com/office/officeart/2005/8/layout/hierarchy2"/>
    <dgm:cxn modelId="{160A42CB-3973-4F30-B7B5-DC0FB19DFECF}" type="presParOf" srcId="{76641D9F-B042-410A-B43E-63414EC70622}" destId="{E9CF6750-2981-4558-8902-8DC016525688}" srcOrd="3" destOrd="0" presId="urn:microsoft.com/office/officeart/2005/8/layout/hierarchy2"/>
    <dgm:cxn modelId="{BB320BAD-A399-41C8-8899-B63EBC50EC8A}" type="presParOf" srcId="{E9CF6750-2981-4558-8902-8DC016525688}" destId="{E12DA485-6EEF-4C54-8661-45C6B0CE564E}" srcOrd="0" destOrd="0" presId="urn:microsoft.com/office/officeart/2005/8/layout/hierarchy2"/>
    <dgm:cxn modelId="{DEC7A955-CA04-4DA1-A5C2-5A302C65D2CB}" type="presParOf" srcId="{E9CF6750-2981-4558-8902-8DC016525688}" destId="{53DF9B0C-E70D-4D7C-A5AC-FF5665A3F207}" srcOrd="1" destOrd="0" presId="urn:microsoft.com/office/officeart/2005/8/layout/hierarchy2"/>
    <dgm:cxn modelId="{D717BE23-6E33-4786-96C8-A0151E4D8E44}" type="presParOf" srcId="{88CB37F7-B88C-4112-AD70-272417D8D1B4}" destId="{2C16D570-84BE-4931-BD5D-39407C404866}" srcOrd="2" destOrd="0" presId="urn:microsoft.com/office/officeart/2005/8/layout/hierarchy2"/>
    <dgm:cxn modelId="{90EE5458-20AA-42B8-87C3-E88EDF853573}" type="presParOf" srcId="{2C16D570-84BE-4931-BD5D-39407C404866}" destId="{1C106AB5-2500-48CD-A6A0-43797F017FC2}" srcOrd="0" destOrd="0" presId="urn:microsoft.com/office/officeart/2005/8/layout/hierarchy2"/>
    <dgm:cxn modelId="{B434062D-98D0-4020-AF2A-8A544B06EC53}" type="presParOf" srcId="{88CB37F7-B88C-4112-AD70-272417D8D1B4}" destId="{E219AAFE-9EB4-408A-8CCE-AAFECA1B5D4C}" srcOrd="3" destOrd="0" presId="urn:microsoft.com/office/officeart/2005/8/layout/hierarchy2"/>
    <dgm:cxn modelId="{2FABB5CE-B35E-4BF3-8634-80F26D0D650E}" type="presParOf" srcId="{E219AAFE-9EB4-408A-8CCE-AAFECA1B5D4C}" destId="{81460E58-D289-40EE-939D-C328525845EF}" srcOrd="0" destOrd="0" presId="urn:microsoft.com/office/officeart/2005/8/layout/hierarchy2"/>
    <dgm:cxn modelId="{4614BE27-040A-4404-A524-C298DD607C2A}" type="presParOf" srcId="{E219AAFE-9EB4-408A-8CCE-AAFECA1B5D4C}" destId="{ED3CA32A-00CE-4E9F-B582-1E42B5A18121}" srcOrd="1" destOrd="0" presId="urn:microsoft.com/office/officeart/2005/8/layout/hierarchy2"/>
    <dgm:cxn modelId="{6DEA9C6E-8B57-4C13-8244-06EA36883193}" type="presParOf" srcId="{ED3CA32A-00CE-4E9F-B582-1E42B5A18121}" destId="{77EDF4C6-4A70-4C45-8025-719714B9236F}" srcOrd="0" destOrd="0" presId="urn:microsoft.com/office/officeart/2005/8/layout/hierarchy2"/>
    <dgm:cxn modelId="{D4F4FB64-D4B7-4DF2-94E1-BEAD4C89EDC5}" type="presParOf" srcId="{77EDF4C6-4A70-4C45-8025-719714B9236F}" destId="{C962531F-36AE-4AB4-8AA2-ED17CC9745F4}" srcOrd="0" destOrd="0" presId="urn:microsoft.com/office/officeart/2005/8/layout/hierarchy2"/>
    <dgm:cxn modelId="{66E4270D-16E4-4DB5-BE6A-394FFC127BE7}" type="presParOf" srcId="{ED3CA32A-00CE-4E9F-B582-1E42B5A18121}" destId="{B8655BA4-DE99-4E6B-8B0C-3E56ACB5D791}" srcOrd="1" destOrd="0" presId="urn:microsoft.com/office/officeart/2005/8/layout/hierarchy2"/>
    <dgm:cxn modelId="{41C2F956-A331-47E1-88D7-E9F50BE4E202}" type="presParOf" srcId="{B8655BA4-DE99-4E6B-8B0C-3E56ACB5D791}" destId="{72C606FD-20AD-4679-A232-91F357CA7E13}" srcOrd="0" destOrd="0" presId="urn:microsoft.com/office/officeart/2005/8/layout/hierarchy2"/>
    <dgm:cxn modelId="{C46AC71A-AE04-4880-BC57-E822DF990DFD}" type="presParOf" srcId="{B8655BA4-DE99-4E6B-8B0C-3E56ACB5D791}" destId="{E542DAAF-AA7D-4687-AAF7-24AFD66B7749}" srcOrd="1" destOrd="0" presId="urn:microsoft.com/office/officeart/2005/8/layout/hierarchy2"/>
    <dgm:cxn modelId="{B2DD5DA7-EB91-47A1-80A6-79C827242198}" type="presParOf" srcId="{E542DAAF-AA7D-4687-AAF7-24AFD66B7749}" destId="{A493F257-A753-464C-BEFF-8F9CC71DA98B}" srcOrd="0" destOrd="0" presId="urn:microsoft.com/office/officeart/2005/8/layout/hierarchy2"/>
    <dgm:cxn modelId="{BB67B770-ACE5-4930-979A-F6578E9DD461}" type="presParOf" srcId="{A493F257-A753-464C-BEFF-8F9CC71DA98B}" destId="{A658E225-1FFF-4F9A-AAB2-D47D02688DAF}" srcOrd="0" destOrd="0" presId="urn:microsoft.com/office/officeart/2005/8/layout/hierarchy2"/>
    <dgm:cxn modelId="{09224651-B20E-4A42-A119-93F4B5CEBAAA}" type="presParOf" srcId="{E542DAAF-AA7D-4687-AAF7-24AFD66B7749}" destId="{CB218C6D-46AD-42C9-B88A-A2C8D94BE9EE}" srcOrd="1" destOrd="0" presId="urn:microsoft.com/office/officeart/2005/8/layout/hierarchy2"/>
    <dgm:cxn modelId="{D8EB441B-7C79-42AF-9E88-3E40D91932EF}" type="presParOf" srcId="{CB218C6D-46AD-42C9-B88A-A2C8D94BE9EE}" destId="{D91C01FF-5C73-4B8C-B5FB-524A026591F8}" srcOrd="0" destOrd="0" presId="urn:microsoft.com/office/officeart/2005/8/layout/hierarchy2"/>
    <dgm:cxn modelId="{A68BD225-650F-46A0-B7A8-6FD7C076D7F7}" type="presParOf" srcId="{CB218C6D-46AD-42C9-B88A-A2C8D94BE9EE}" destId="{4E8213FC-8E36-4B0D-8A3D-FD6801A6FEA9}" srcOrd="1" destOrd="0" presId="urn:microsoft.com/office/officeart/2005/8/layout/hierarchy2"/>
    <dgm:cxn modelId="{F5729B6D-9717-4A75-9CE8-D6874B5F70AB}" type="presParOf" srcId="{E542DAAF-AA7D-4687-AAF7-24AFD66B7749}" destId="{6D8B46B3-60D1-426D-AD37-209AAB497AB2}" srcOrd="2" destOrd="0" presId="urn:microsoft.com/office/officeart/2005/8/layout/hierarchy2"/>
    <dgm:cxn modelId="{BEADA61B-7F24-4D51-9D43-EC6529FA80A4}" type="presParOf" srcId="{6D8B46B3-60D1-426D-AD37-209AAB497AB2}" destId="{4C11DFB5-9489-4A83-ADE0-EDBCF6775770}" srcOrd="0" destOrd="0" presId="urn:microsoft.com/office/officeart/2005/8/layout/hierarchy2"/>
    <dgm:cxn modelId="{8E29910D-66AB-45C6-91BA-0970B9C889E0}" type="presParOf" srcId="{E542DAAF-AA7D-4687-AAF7-24AFD66B7749}" destId="{3C9AF506-5CD0-4CF3-8DAE-D8FABC65DD37}" srcOrd="3" destOrd="0" presId="urn:microsoft.com/office/officeart/2005/8/layout/hierarchy2"/>
    <dgm:cxn modelId="{38526CBF-4987-4BD8-AB50-84E3FED179CB}" type="presParOf" srcId="{3C9AF506-5CD0-4CF3-8DAE-D8FABC65DD37}" destId="{2C69FE45-8609-4B6F-BAAD-67EA18975CC7}" srcOrd="0" destOrd="0" presId="urn:microsoft.com/office/officeart/2005/8/layout/hierarchy2"/>
    <dgm:cxn modelId="{2EEA186E-6DDC-4E1E-B982-BE14AF97059F}" type="presParOf" srcId="{3C9AF506-5CD0-4CF3-8DAE-D8FABC65DD37}" destId="{6EB2B314-52A7-4A86-B8E3-C1844662D235}" srcOrd="1" destOrd="0" presId="urn:microsoft.com/office/officeart/2005/8/layout/hierarchy2"/>
    <dgm:cxn modelId="{13D3304B-137F-4423-A357-E60B8E5AABBC}" type="presParOf" srcId="{ED3CA32A-00CE-4E9F-B582-1E42B5A18121}" destId="{A125F7EA-10D4-4642-9877-5BFB83B6427D}" srcOrd="2" destOrd="0" presId="urn:microsoft.com/office/officeart/2005/8/layout/hierarchy2"/>
    <dgm:cxn modelId="{2DAEE56B-347D-45BE-8F29-866F54D7E371}" type="presParOf" srcId="{A125F7EA-10D4-4642-9877-5BFB83B6427D}" destId="{E392C834-E16B-476F-AD21-7A801A3C6B8F}" srcOrd="0" destOrd="0" presId="urn:microsoft.com/office/officeart/2005/8/layout/hierarchy2"/>
    <dgm:cxn modelId="{6E44EBAD-CEFA-42EC-8333-0229EC19104C}" type="presParOf" srcId="{ED3CA32A-00CE-4E9F-B582-1E42B5A18121}" destId="{06A8054F-7166-479F-BD58-E54B58B2C2A9}" srcOrd="3" destOrd="0" presId="urn:microsoft.com/office/officeart/2005/8/layout/hierarchy2"/>
    <dgm:cxn modelId="{742CBDB0-F0ED-4602-8CEC-CD60B31DE412}" type="presParOf" srcId="{06A8054F-7166-479F-BD58-E54B58B2C2A9}" destId="{C6B270C9-5A11-4177-A46A-E196571BF11F}" srcOrd="0" destOrd="0" presId="urn:microsoft.com/office/officeart/2005/8/layout/hierarchy2"/>
    <dgm:cxn modelId="{C5724646-8760-467E-ABE4-BC06EDE1F91A}" type="presParOf" srcId="{06A8054F-7166-479F-BD58-E54B58B2C2A9}" destId="{4C725421-FB3E-4A45-98A4-2B3B9F97491A}" srcOrd="1" destOrd="0" presId="urn:microsoft.com/office/officeart/2005/8/layout/hierarchy2"/>
    <dgm:cxn modelId="{A8B0FDCA-D4F8-4106-8B6B-B553518E2151}" type="presParOf" srcId="{4C725421-FB3E-4A45-98A4-2B3B9F97491A}" destId="{7DB2E3E5-01D1-4B2D-9C7A-FFF3D768EB61}" srcOrd="0" destOrd="0" presId="urn:microsoft.com/office/officeart/2005/8/layout/hierarchy2"/>
    <dgm:cxn modelId="{BF4AAB4F-CF3A-4FA3-875F-0F822A8830BC}" type="presParOf" srcId="{7DB2E3E5-01D1-4B2D-9C7A-FFF3D768EB61}" destId="{C993138D-0CF0-41CC-B6B5-E60513BE4564}" srcOrd="0" destOrd="0" presId="urn:microsoft.com/office/officeart/2005/8/layout/hierarchy2"/>
    <dgm:cxn modelId="{D2D2B721-EB2C-4F23-AD12-8E445DBDF8DE}" type="presParOf" srcId="{4C725421-FB3E-4A45-98A4-2B3B9F97491A}" destId="{486FB238-3FCD-42FB-8C3B-518B6F8ECBDB}" srcOrd="1" destOrd="0" presId="urn:microsoft.com/office/officeart/2005/8/layout/hierarchy2"/>
    <dgm:cxn modelId="{543366BA-41DA-48E3-A739-B0E42807EFA9}" type="presParOf" srcId="{486FB238-3FCD-42FB-8C3B-518B6F8ECBDB}" destId="{AE4FC3BC-520C-49AD-87B9-5A1E49819C34}" srcOrd="0" destOrd="0" presId="urn:microsoft.com/office/officeart/2005/8/layout/hierarchy2"/>
    <dgm:cxn modelId="{8A51A4B4-F543-42E5-BEC9-09A3FE5A837C}" type="presParOf" srcId="{486FB238-3FCD-42FB-8C3B-518B6F8ECBDB}" destId="{2BC3C4E0-28EC-49D6-806D-2BBB421AEEAC}" srcOrd="1" destOrd="0" presId="urn:microsoft.com/office/officeart/2005/8/layout/hierarchy2"/>
    <dgm:cxn modelId="{2BD1A004-0E21-4F62-BAB7-9DE026C69800}" type="presParOf" srcId="{4C725421-FB3E-4A45-98A4-2B3B9F97491A}" destId="{EEBE9EFD-6DC5-43E7-8E7F-EA6B31CCC632}" srcOrd="2" destOrd="0" presId="urn:microsoft.com/office/officeart/2005/8/layout/hierarchy2"/>
    <dgm:cxn modelId="{E452EBC8-A155-4E31-BC03-12F0E7BE2905}" type="presParOf" srcId="{EEBE9EFD-6DC5-43E7-8E7F-EA6B31CCC632}" destId="{873FF9EC-80CC-42F3-A372-E7A4AA4CD1F1}" srcOrd="0" destOrd="0" presId="urn:microsoft.com/office/officeart/2005/8/layout/hierarchy2"/>
    <dgm:cxn modelId="{C620CBE7-4912-4054-B331-B7A8ACE8FBCD}" type="presParOf" srcId="{4C725421-FB3E-4A45-98A4-2B3B9F97491A}" destId="{4D539C1F-33FA-4F9C-B32C-DF1D723FECE8}" srcOrd="3" destOrd="0" presId="urn:microsoft.com/office/officeart/2005/8/layout/hierarchy2"/>
    <dgm:cxn modelId="{AC960E45-D4AD-4BD8-BE1E-9AB123F5AB00}" type="presParOf" srcId="{4D539C1F-33FA-4F9C-B32C-DF1D723FECE8}" destId="{10CE1AD9-F341-4EBB-BEA0-D57E84391826}" srcOrd="0" destOrd="0" presId="urn:microsoft.com/office/officeart/2005/8/layout/hierarchy2"/>
    <dgm:cxn modelId="{3D628A90-D536-4FFB-8B42-765C973CC0D4}" type="presParOf" srcId="{4D539C1F-33FA-4F9C-B32C-DF1D723FECE8}" destId="{78C78034-CD1E-4CAC-B77D-86FFE3EA1F0F}" srcOrd="1" destOrd="0" presId="urn:microsoft.com/office/officeart/2005/8/layout/hierarchy2"/>
    <dgm:cxn modelId="{898F00D2-2B50-4270-8898-45FE80599406}" type="presParOf" srcId="{46E8989D-E463-42BF-AFD1-4DB26D874A54}" destId="{694B88B6-94E4-49E4-B92B-A333FEA7BF2B}" srcOrd="2" destOrd="0" presId="urn:microsoft.com/office/officeart/2005/8/layout/hierarchy2"/>
    <dgm:cxn modelId="{1F60A8CB-0C8F-4321-925E-D5E7481E1A3D}" type="presParOf" srcId="{694B88B6-94E4-49E4-B92B-A333FEA7BF2B}" destId="{206612C0-4451-414E-91FD-7BEE13330E27}" srcOrd="0" destOrd="0" presId="urn:microsoft.com/office/officeart/2005/8/layout/hierarchy2"/>
    <dgm:cxn modelId="{8C48F680-A676-45B4-87AA-CC3E1637E271}" type="presParOf" srcId="{46E8989D-E463-42BF-AFD1-4DB26D874A54}" destId="{BDDB103E-1E93-4D7F-92D0-9FD24F6EF6EA}" srcOrd="3" destOrd="0" presId="urn:microsoft.com/office/officeart/2005/8/layout/hierarchy2"/>
    <dgm:cxn modelId="{C296332E-E90D-4F98-A594-0712E245EAC6}" type="presParOf" srcId="{BDDB103E-1E93-4D7F-92D0-9FD24F6EF6EA}" destId="{CC456D1B-6198-4389-9296-3F0EE928A8C2}" srcOrd="0" destOrd="0" presId="urn:microsoft.com/office/officeart/2005/8/layout/hierarchy2"/>
    <dgm:cxn modelId="{0809A031-CB47-49C5-8FC4-B0C0D3083DC9}" type="presParOf" srcId="{BDDB103E-1E93-4D7F-92D0-9FD24F6EF6EA}" destId="{9257644B-9442-499C-B705-59BC0745DAB5}" srcOrd="1" destOrd="0" presId="urn:microsoft.com/office/officeart/2005/8/layout/hierarchy2"/>
    <dgm:cxn modelId="{66254AF4-B88D-4F2E-9F71-ECCF582729E6}" type="presParOf" srcId="{9257644B-9442-499C-B705-59BC0745DAB5}" destId="{599CC5DE-19D9-447C-AABA-8E9E9DBC4AC4}" srcOrd="0" destOrd="0" presId="urn:microsoft.com/office/officeart/2005/8/layout/hierarchy2"/>
    <dgm:cxn modelId="{669157F4-5DA6-488F-AFC7-C70948037D89}" type="presParOf" srcId="{599CC5DE-19D9-447C-AABA-8E9E9DBC4AC4}" destId="{28F2A4B9-0BFC-457A-B5AD-C9B70599E100}" srcOrd="0" destOrd="0" presId="urn:microsoft.com/office/officeart/2005/8/layout/hierarchy2"/>
    <dgm:cxn modelId="{6DB35A97-E058-47EE-A522-36A0E28A4CE6}" type="presParOf" srcId="{9257644B-9442-499C-B705-59BC0745DAB5}" destId="{D0A6744D-17C7-492C-B2FA-76101A54EBF1}" srcOrd="1" destOrd="0" presId="urn:microsoft.com/office/officeart/2005/8/layout/hierarchy2"/>
    <dgm:cxn modelId="{CFBE8D5A-C25C-42EC-A607-1AEC98861C2A}" type="presParOf" srcId="{D0A6744D-17C7-492C-B2FA-76101A54EBF1}" destId="{12A77BB0-33CE-4BA5-A28C-88DA9D5478B8}" srcOrd="0" destOrd="0" presId="urn:microsoft.com/office/officeart/2005/8/layout/hierarchy2"/>
    <dgm:cxn modelId="{CA40DFAA-1BC2-4B5D-9D0A-5D2FA4E46010}" type="presParOf" srcId="{D0A6744D-17C7-492C-B2FA-76101A54EBF1}" destId="{1B191BBC-ED67-4F37-A8CF-EF966E0DBBD2}" srcOrd="1" destOrd="0" presId="urn:microsoft.com/office/officeart/2005/8/layout/hierarchy2"/>
    <dgm:cxn modelId="{B14F4A47-2780-4FBE-84A5-A1474D17BEFC}" type="presParOf" srcId="{1B191BBC-ED67-4F37-A8CF-EF966E0DBBD2}" destId="{C9CB93AD-FC5B-4BBE-941B-CCE7AC1925EA}" srcOrd="0" destOrd="0" presId="urn:microsoft.com/office/officeart/2005/8/layout/hierarchy2"/>
    <dgm:cxn modelId="{E7D58E53-ADCF-4C60-8AFD-2C2EEBC11B79}" type="presParOf" srcId="{C9CB93AD-FC5B-4BBE-941B-CCE7AC1925EA}" destId="{17708923-5B54-4BD1-9D51-02091F7AFE7A}" srcOrd="0" destOrd="0" presId="urn:microsoft.com/office/officeart/2005/8/layout/hierarchy2"/>
    <dgm:cxn modelId="{A36561B5-90AA-42CB-95AB-77378A95FD00}" type="presParOf" srcId="{1B191BBC-ED67-4F37-A8CF-EF966E0DBBD2}" destId="{D81869F8-ADA4-4B14-A27F-23DDAA852CA0}" srcOrd="1" destOrd="0" presId="urn:microsoft.com/office/officeart/2005/8/layout/hierarchy2"/>
    <dgm:cxn modelId="{A9E4013B-A9A6-414A-A1DF-6372DF6CAF4D}" type="presParOf" srcId="{D81869F8-ADA4-4B14-A27F-23DDAA852CA0}" destId="{7C2AC1C8-3A3D-43A0-A785-828111F7DA1D}" srcOrd="0" destOrd="0" presId="urn:microsoft.com/office/officeart/2005/8/layout/hierarchy2"/>
    <dgm:cxn modelId="{3048E457-8623-44AB-B25F-40D980DBA0EA}" type="presParOf" srcId="{D81869F8-ADA4-4B14-A27F-23DDAA852CA0}" destId="{C5F0EE29-5DBC-417B-9710-23F714FF5F75}" srcOrd="1" destOrd="0" presId="urn:microsoft.com/office/officeart/2005/8/layout/hierarchy2"/>
    <dgm:cxn modelId="{66436059-E4F4-42F2-B543-EDB5EA27A88C}" type="presParOf" srcId="{C5F0EE29-5DBC-417B-9710-23F714FF5F75}" destId="{953A5992-F231-4763-AA33-77B954DA1111}" srcOrd="0" destOrd="0" presId="urn:microsoft.com/office/officeart/2005/8/layout/hierarchy2"/>
    <dgm:cxn modelId="{AB3C0B39-50CE-499A-BBDB-6F5225FBF36F}" type="presParOf" srcId="{953A5992-F231-4763-AA33-77B954DA1111}" destId="{83BAC1AA-DE1D-431C-852B-CF67BCEDE8A4}" srcOrd="0" destOrd="0" presId="urn:microsoft.com/office/officeart/2005/8/layout/hierarchy2"/>
    <dgm:cxn modelId="{FE5BE28E-8888-4C5E-BC20-129965E207F6}" type="presParOf" srcId="{C5F0EE29-5DBC-417B-9710-23F714FF5F75}" destId="{7412D1F0-27DF-430B-BF2B-6F363FC707EA}" srcOrd="1" destOrd="0" presId="urn:microsoft.com/office/officeart/2005/8/layout/hierarchy2"/>
    <dgm:cxn modelId="{2191775F-8D43-4860-8F19-3CC19DC335E1}" type="presParOf" srcId="{7412D1F0-27DF-430B-BF2B-6F363FC707EA}" destId="{14ED81C5-59E6-47D3-ADB6-18E6745A85D3}" srcOrd="0" destOrd="0" presId="urn:microsoft.com/office/officeart/2005/8/layout/hierarchy2"/>
    <dgm:cxn modelId="{683AFB0C-1CA2-46B1-A35F-47DBD84B679B}" type="presParOf" srcId="{7412D1F0-27DF-430B-BF2B-6F363FC707EA}" destId="{CABBAA06-E99F-43E2-AFB8-2C80AF9557CD}" srcOrd="1" destOrd="0" presId="urn:microsoft.com/office/officeart/2005/8/layout/hierarchy2"/>
    <dgm:cxn modelId="{13E7EEE5-BEFD-4B3E-8574-B9B79DBCE85A}" type="presParOf" srcId="{C5F0EE29-5DBC-417B-9710-23F714FF5F75}" destId="{976227D0-1A61-457C-BA60-2B25D4572DBD}" srcOrd="2" destOrd="0" presId="urn:microsoft.com/office/officeart/2005/8/layout/hierarchy2"/>
    <dgm:cxn modelId="{39D54353-56E0-46F9-920F-6440DD90A5C0}" type="presParOf" srcId="{976227D0-1A61-457C-BA60-2B25D4572DBD}" destId="{74F4C242-037C-4598-82F2-F65EF8944A9F}" srcOrd="0" destOrd="0" presId="urn:microsoft.com/office/officeart/2005/8/layout/hierarchy2"/>
    <dgm:cxn modelId="{1391E684-B24C-4594-BD26-FE75B1421456}" type="presParOf" srcId="{C5F0EE29-5DBC-417B-9710-23F714FF5F75}" destId="{7FB43708-29DF-4242-928F-A8C51AB114DC}" srcOrd="3" destOrd="0" presId="urn:microsoft.com/office/officeart/2005/8/layout/hierarchy2"/>
    <dgm:cxn modelId="{8C4BA63E-D619-423D-A2A9-07C42E668E85}" type="presParOf" srcId="{7FB43708-29DF-4242-928F-A8C51AB114DC}" destId="{5EAF62CD-4298-4A4F-8FAF-39092EBDA3ED}" srcOrd="0" destOrd="0" presId="urn:microsoft.com/office/officeart/2005/8/layout/hierarchy2"/>
    <dgm:cxn modelId="{D746ACB7-BF2B-40F5-8C0E-FEB95987FD51}" type="presParOf" srcId="{7FB43708-29DF-4242-928F-A8C51AB114DC}" destId="{F30C090A-E72B-473E-AD27-6FFBFA11081C}" srcOrd="1" destOrd="0" presId="urn:microsoft.com/office/officeart/2005/8/layout/hierarchy2"/>
    <dgm:cxn modelId="{EBEA70BE-2E60-468B-9281-04C0AA6EBE3C}" type="presParOf" srcId="{1B191BBC-ED67-4F37-A8CF-EF966E0DBBD2}" destId="{6A9512B3-571F-4804-B842-9CCF9C971428}" srcOrd="2" destOrd="0" presId="urn:microsoft.com/office/officeart/2005/8/layout/hierarchy2"/>
    <dgm:cxn modelId="{C9429F7F-2FD1-4E37-A3D5-4E5CB49B7456}" type="presParOf" srcId="{6A9512B3-571F-4804-B842-9CCF9C971428}" destId="{E9EED5A4-7BCE-4EBF-A1AE-0A3A25738111}" srcOrd="0" destOrd="0" presId="urn:microsoft.com/office/officeart/2005/8/layout/hierarchy2"/>
    <dgm:cxn modelId="{1314D502-E083-4D1F-8366-124789FC9179}" type="presParOf" srcId="{1B191BBC-ED67-4F37-A8CF-EF966E0DBBD2}" destId="{2247B06C-65A9-482E-85CF-F7328F104DC8}" srcOrd="3" destOrd="0" presId="urn:microsoft.com/office/officeart/2005/8/layout/hierarchy2"/>
    <dgm:cxn modelId="{9B52E0DD-05E9-4084-8422-9C65024C6236}" type="presParOf" srcId="{2247B06C-65A9-482E-85CF-F7328F104DC8}" destId="{D2BAB030-419D-4768-BEC4-8DFF0B982D39}" srcOrd="0" destOrd="0" presId="urn:microsoft.com/office/officeart/2005/8/layout/hierarchy2"/>
    <dgm:cxn modelId="{5E27BB26-6F9E-4118-8B7E-1B484EEA488C}" type="presParOf" srcId="{2247B06C-65A9-482E-85CF-F7328F104DC8}" destId="{C1FF0431-FD53-4F85-9EED-3F7A69182721}" srcOrd="1" destOrd="0" presId="urn:microsoft.com/office/officeart/2005/8/layout/hierarchy2"/>
    <dgm:cxn modelId="{029A3DF3-CA70-4F93-BD81-34B3E34D40AC}" type="presParOf" srcId="{C1FF0431-FD53-4F85-9EED-3F7A69182721}" destId="{A5358544-9095-4C2D-B901-FCE2DEF4F1C7}" srcOrd="0" destOrd="0" presId="urn:microsoft.com/office/officeart/2005/8/layout/hierarchy2"/>
    <dgm:cxn modelId="{EE130B71-A3A7-49EC-86C5-2965D0CF8F04}" type="presParOf" srcId="{A5358544-9095-4C2D-B901-FCE2DEF4F1C7}" destId="{35655E11-92B7-4832-ADBC-9D4FF8F1E986}" srcOrd="0" destOrd="0" presId="urn:microsoft.com/office/officeart/2005/8/layout/hierarchy2"/>
    <dgm:cxn modelId="{439F956C-F442-4580-BD5E-47BB09AEAB85}" type="presParOf" srcId="{C1FF0431-FD53-4F85-9EED-3F7A69182721}" destId="{71BF4239-A4CF-4BA5-8F10-89147F1AF484}" srcOrd="1" destOrd="0" presId="urn:microsoft.com/office/officeart/2005/8/layout/hierarchy2"/>
    <dgm:cxn modelId="{50BC00C2-B9FB-47B8-BE73-998ED1C16CCB}" type="presParOf" srcId="{71BF4239-A4CF-4BA5-8F10-89147F1AF484}" destId="{90D0BBB8-4B4E-4845-8C7F-312F89389A82}" srcOrd="0" destOrd="0" presId="urn:microsoft.com/office/officeart/2005/8/layout/hierarchy2"/>
    <dgm:cxn modelId="{938A1C56-BA2F-4239-A3E8-2F5534925C85}" type="presParOf" srcId="{71BF4239-A4CF-4BA5-8F10-89147F1AF484}" destId="{AB5C7F8C-06D5-4C9F-BE22-8FFD2B074587}" srcOrd="1" destOrd="0" presId="urn:microsoft.com/office/officeart/2005/8/layout/hierarchy2"/>
    <dgm:cxn modelId="{2F1DB2E2-2D87-424D-815A-A3194DE62884}" type="presParOf" srcId="{C1FF0431-FD53-4F85-9EED-3F7A69182721}" destId="{D6A394F8-6C51-4A66-B690-E802707BE0B9}" srcOrd="2" destOrd="0" presId="urn:microsoft.com/office/officeart/2005/8/layout/hierarchy2"/>
    <dgm:cxn modelId="{958CDF6F-59E1-46BA-BE91-864C4EE11AA6}" type="presParOf" srcId="{D6A394F8-6C51-4A66-B690-E802707BE0B9}" destId="{FD71E649-DA01-4201-AC37-779F16932B28}" srcOrd="0" destOrd="0" presId="urn:microsoft.com/office/officeart/2005/8/layout/hierarchy2"/>
    <dgm:cxn modelId="{AC06E195-48BD-47B2-B119-D5B09FD1F5F1}" type="presParOf" srcId="{C1FF0431-FD53-4F85-9EED-3F7A69182721}" destId="{6E265600-ED08-4706-A8AB-52F587E817FB}" srcOrd="3" destOrd="0" presId="urn:microsoft.com/office/officeart/2005/8/layout/hierarchy2"/>
    <dgm:cxn modelId="{BC1417C8-E0B2-4934-8583-4B97C3493907}" type="presParOf" srcId="{6E265600-ED08-4706-A8AB-52F587E817FB}" destId="{83052BAC-AF7F-4AB8-9B78-49B2A8C91EEC}" srcOrd="0" destOrd="0" presId="urn:microsoft.com/office/officeart/2005/8/layout/hierarchy2"/>
    <dgm:cxn modelId="{31220075-06DE-452D-AD59-686024D3A5A6}" type="presParOf" srcId="{6E265600-ED08-4706-A8AB-52F587E817FB}" destId="{9614C958-5F91-4461-A2A5-506E62A8DCA8}" srcOrd="1" destOrd="0" presId="urn:microsoft.com/office/officeart/2005/8/layout/hierarchy2"/>
    <dgm:cxn modelId="{B8DEB7C8-9E85-47DE-8797-662A1808256D}" type="presParOf" srcId="{9257644B-9442-499C-B705-59BC0745DAB5}" destId="{D9546839-AB03-4B14-99E9-E8CE3E075711}" srcOrd="2" destOrd="0" presId="urn:microsoft.com/office/officeart/2005/8/layout/hierarchy2"/>
    <dgm:cxn modelId="{BE9EF3A4-7C0C-42E6-A648-299C8192EF81}" type="presParOf" srcId="{D9546839-AB03-4B14-99E9-E8CE3E075711}" destId="{CE407136-3161-4A9B-BCC1-37B619C071D2}" srcOrd="0" destOrd="0" presId="urn:microsoft.com/office/officeart/2005/8/layout/hierarchy2"/>
    <dgm:cxn modelId="{6327EBF0-D6B8-44F2-BF7C-FDA6E45E43C9}" type="presParOf" srcId="{9257644B-9442-499C-B705-59BC0745DAB5}" destId="{76DF39CB-2892-42FE-974B-A3C5269325C7}" srcOrd="3" destOrd="0" presId="urn:microsoft.com/office/officeart/2005/8/layout/hierarchy2"/>
    <dgm:cxn modelId="{B6079359-CC75-4F6C-AE90-E98FD5AC5496}" type="presParOf" srcId="{76DF39CB-2892-42FE-974B-A3C5269325C7}" destId="{F623FF07-2B3D-4DC4-BA0C-8B04DBCF5B5A}" srcOrd="0" destOrd="0" presId="urn:microsoft.com/office/officeart/2005/8/layout/hierarchy2"/>
    <dgm:cxn modelId="{C2D1CFC5-46E8-43C7-99DA-387CAA800D15}" type="presParOf" srcId="{76DF39CB-2892-42FE-974B-A3C5269325C7}" destId="{19CA3DC5-136B-4C10-A1BA-E26706C8D19C}" srcOrd="1" destOrd="0" presId="urn:microsoft.com/office/officeart/2005/8/layout/hierarchy2"/>
    <dgm:cxn modelId="{0795B7F9-DDC6-48C3-8A07-EC42C0575879}" type="presParOf" srcId="{19CA3DC5-136B-4C10-A1BA-E26706C8D19C}" destId="{007CA36E-95B3-42C7-9AAF-24BA3D0C673A}" srcOrd="0" destOrd="0" presId="urn:microsoft.com/office/officeart/2005/8/layout/hierarchy2"/>
    <dgm:cxn modelId="{0554C5E5-1706-4A26-A53D-E4C5BE6675F9}" type="presParOf" srcId="{007CA36E-95B3-42C7-9AAF-24BA3D0C673A}" destId="{A081E287-E4C1-41E4-A5F5-06D230658E3E}" srcOrd="0" destOrd="0" presId="urn:microsoft.com/office/officeart/2005/8/layout/hierarchy2"/>
    <dgm:cxn modelId="{2774D8A2-25F0-42B2-8EB2-E3A15D6977D2}" type="presParOf" srcId="{19CA3DC5-136B-4C10-A1BA-E26706C8D19C}" destId="{56223BB7-0DE8-4882-AD1F-32711970C316}" srcOrd="1" destOrd="0" presId="urn:microsoft.com/office/officeart/2005/8/layout/hierarchy2"/>
    <dgm:cxn modelId="{F6F94912-E3C5-4E98-B867-43D28598FB60}" type="presParOf" srcId="{56223BB7-0DE8-4882-AD1F-32711970C316}" destId="{56386B22-BE05-4B1D-9D48-E85D78E3ED96}" srcOrd="0" destOrd="0" presId="urn:microsoft.com/office/officeart/2005/8/layout/hierarchy2"/>
    <dgm:cxn modelId="{B0B0D514-85FE-433C-8E9C-73AD479B96F0}" type="presParOf" srcId="{56223BB7-0DE8-4882-AD1F-32711970C316}" destId="{36ABD5B2-311E-4FE9-B4BD-AAB297432C1F}" srcOrd="1" destOrd="0" presId="urn:microsoft.com/office/officeart/2005/8/layout/hierarchy2"/>
    <dgm:cxn modelId="{A13DBEEF-3073-4AFE-AE90-3F3CF477DF6C}" type="presParOf" srcId="{36ABD5B2-311E-4FE9-B4BD-AAB297432C1F}" destId="{9C846372-5E20-4198-A9C7-D10A98544DA0}" srcOrd="0" destOrd="0" presId="urn:microsoft.com/office/officeart/2005/8/layout/hierarchy2"/>
    <dgm:cxn modelId="{3651D552-8EDE-428A-8D12-2B5D0F6556D9}" type="presParOf" srcId="{9C846372-5E20-4198-A9C7-D10A98544DA0}" destId="{2564AD81-E5BB-45DC-B662-7194D35C3531}" srcOrd="0" destOrd="0" presId="urn:microsoft.com/office/officeart/2005/8/layout/hierarchy2"/>
    <dgm:cxn modelId="{790C9ADE-9C70-43E0-9032-FAC9A93E2A65}" type="presParOf" srcId="{36ABD5B2-311E-4FE9-B4BD-AAB297432C1F}" destId="{0D184E4A-8E34-4220-9D91-0BA9797C66E9}" srcOrd="1" destOrd="0" presId="urn:microsoft.com/office/officeart/2005/8/layout/hierarchy2"/>
    <dgm:cxn modelId="{63753285-9988-428C-A910-C96EE3E2B0D2}" type="presParOf" srcId="{0D184E4A-8E34-4220-9D91-0BA9797C66E9}" destId="{F1060A84-A371-47C1-BCC9-91F56CDBABC6}" srcOrd="0" destOrd="0" presId="urn:microsoft.com/office/officeart/2005/8/layout/hierarchy2"/>
    <dgm:cxn modelId="{6028D9AD-F4B6-4BB8-8E58-BA78A7A24555}" type="presParOf" srcId="{0D184E4A-8E34-4220-9D91-0BA9797C66E9}" destId="{244B1EE5-E983-424A-8E7A-35ADCD9D9B7C}" srcOrd="1" destOrd="0" presId="urn:microsoft.com/office/officeart/2005/8/layout/hierarchy2"/>
    <dgm:cxn modelId="{8F6FB093-2DD4-4787-AB30-A6361F9CF9E4}" type="presParOf" srcId="{36ABD5B2-311E-4FE9-B4BD-AAB297432C1F}" destId="{81D4D191-D9EA-49CF-9344-D7C39C9136AB}" srcOrd="2" destOrd="0" presId="urn:microsoft.com/office/officeart/2005/8/layout/hierarchy2"/>
    <dgm:cxn modelId="{4DE3E977-94AE-44DC-BD65-C782375FD948}" type="presParOf" srcId="{81D4D191-D9EA-49CF-9344-D7C39C9136AB}" destId="{F4C199F4-F3D4-406A-BDE9-AA6B5B0D4B92}" srcOrd="0" destOrd="0" presId="urn:microsoft.com/office/officeart/2005/8/layout/hierarchy2"/>
    <dgm:cxn modelId="{A8C4F569-7776-4406-A3EA-988C22B1059B}" type="presParOf" srcId="{36ABD5B2-311E-4FE9-B4BD-AAB297432C1F}" destId="{9B36ED51-CDCC-436E-8770-368025168225}" srcOrd="3" destOrd="0" presId="urn:microsoft.com/office/officeart/2005/8/layout/hierarchy2"/>
    <dgm:cxn modelId="{082FEDA6-1BAF-40F7-92C7-B6F7F6ADF1F5}" type="presParOf" srcId="{9B36ED51-CDCC-436E-8770-368025168225}" destId="{371F9361-D61B-4E06-977D-ECB1AA05CA3E}" srcOrd="0" destOrd="0" presId="urn:microsoft.com/office/officeart/2005/8/layout/hierarchy2"/>
    <dgm:cxn modelId="{59BF148E-C0A7-49A4-91A2-06332E0A13AA}" type="presParOf" srcId="{9B36ED51-CDCC-436E-8770-368025168225}" destId="{2F915019-97CB-455D-ABD6-761C5961A767}" srcOrd="1" destOrd="0" presId="urn:microsoft.com/office/officeart/2005/8/layout/hierarchy2"/>
    <dgm:cxn modelId="{4FE6E66A-748F-4811-B852-74C00CECC081}" type="presParOf" srcId="{19CA3DC5-136B-4C10-A1BA-E26706C8D19C}" destId="{1F5E70E7-4BE8-468C-B31F-A1B88B8B7267}" srcOrd="2" destOrd="0" presId="urn:microsoft.com/office/officeart/2005/8/layout/hierarchy2"/>
    <dgm:cxn modelId="{F46CC9B7-8379-4568-9D02-680570ED02CA}" type="presParOf" srcId="{1F5E70E7-4BE8-468C-B31F-A1B88B8B7267}" destId="{110E7176-8624-4535-A525-C7C50B1E1E55}" srcOrd="0" destOrd="0" presId="urn:microsoft.com/office/officeart/2005/8/layout/hierarchy2"/>
    <dgm:cxn modelId="{90DE266B-45E5-4E60-B818-E2C34EB7070F}" type="presParOf" srcId="{19CA3DC5-136B-4C10-A1BA-E26706C8D19C}" destId="{5EC45A27-4566-484C-A3AE-99EF7CA75663}" srcOrd="3" destOrd="0" presId="urn:microsoft.com/office/officeart/2005/8/layout/hierarchy2"/>
    <dgm:cxn modelId="{9A722E56-BF88-4C20-8382-E55FED2665B9}" type="presParOf" srcId="{5EC45A27-4566-484C-A3AE-99EF7CA75663}" destId="{816B92F4-8E73-4A6D-821B-AC7D0607670A}" srcOrd="0" destOrd="0" presId="urn:microsoft.com/office/officeart/2005/8/layout/hierarchy2"/>
    <dgm:cxn modelId="{9B73A68D-DBC9-41E0-803E-69C848965188}" type="presParOf" srcId="{5EC45A27-4566-484C-A3AE-99EF7CA75663}" destId="{FB1B8E3A-2172-44A8-83DE-D1623DC5687B}" srcOrd="1" destOrd="0" presId="urn:microsoft.com/office/officeart/2005/8/layout/hierarchy2"/>
    <dgm:cxn modelId="{625D882C-2163-4697-B92E-C5B308617D25}" type="presParOf" srcId="{FB1B8E3A-2172-44A8-83DE-D1623DC5687B}" destId="{5DCD734F-D728-471C-9B7B-5996D1936A32}" srcOrd="0" destOrd="0" presId="urn:microsoft.com/office/officeart/2005/8/layout/hierarchy2"/>
    <dgm:cxn modelId="{D03C5823-3861-4666-AB97-F12738B1AF54}" type="presParOf" srcId="{5DCD734F-D728-471C-9B7B-5996D1936A32}" destId="{651D0620-4E3F-4102-A8BA-E1E92234347D}" srcOrd="0" destOrd="0" presId="urn:microsoft.com/office/officeart/2005/8/layout/hierarchy2"/>
    <dgm:cxn modelId="{2F1B9E2B-1A4D-4648-B8E8-A9D77204A39B}" type="presParOf" srcId="{FB1B8E3A-2172-44A8-83DE-D1623DC5687B}" destId="{9B290B85-19DB-4D28-B530-3DBA57686F30}" srcOrd="1" destOrd="0" presId="urn:microsoft.com/office/officeart/2005/8/layout/hierarchy2"/>
    <dgm:cxn modelId="{F37D061E-8BC4-4EAF-99EF-9BA8631244E9}" type="presParOf" srcId="{9B290B85-19DB-4D28-B530-3DBA57686F30}" destId="{5D109C5C-39FD-49FC-B332-DEC0F1A0106C}" srcOrd="0" destOrd="0" presId="urn:microsoft.com/office/officeart/2005/8/layout/hierarchy2"/>
    <dgm:cxn modelId="{C8F841C8-CD74-4ACE-94B2-92490FDDCABE}" type="presParOf" srcId="{9B290B85-19DB-4D28-B530-3DBA57686F30}" destId="{01CAF779-2BB9-4526-B6D1-B816C48EEAE1}" srcOrd="1" destOrd="0" presId="urn:microsoft.com/office/officeart/2005/8/layout/hierarchy2"/>
    <dgm:cxn modelId="{DF321083-7C69-4D32-8738-99744EE54870}" type="presParOf" srcId="{FB1B8E3A-2172-44A8-83DE-D1623DC5687B}" destId="{79515C0B-CA04-4A24-87D6-8A56953493BF}" srcOrd="2" destOrd="0" presId="urn:microsoft.com/office/officeart/2005/8/layout/hierarchy2"/>
    <dgm:cxn modelId="{F7191D56-AC9B-4596-A8EC-2535E650565D}" type="presParOf" srcId="{79515C0B-CA04-4A24-87D6-8A56953493BF}" destId="{78D6AE4F-69D4-4F63-99B9-645D41492D65}" srcOrd="0" destOrd="0" presId="urn:microsoft.com/office/officeart/2005/8/layout/hierarchy2"/>
    <dgm:cxn modelId="{92A365FE-9D65-418B-8C37-8389E53E4FDC}" type="presParOf" srcId="{FB1B8E3A-2172-44A8-83DE-D1623DC5687B}" destId="{0BD3E0FC-68D0-4324-83D3-D7D49107B1DE}" srcOrd="3" destOrd="0" presId="urn:microsoft.com/office/officeart/2005/8/layout/hierarchy2"/>
    <dgm:cxn modelId="{35B84F13-D4D5-4FEE-A58E-199D18E57AE2}" type="presParOf" srcId="{0BD3E0FC-68D0-4324-83D3-D7D49107B1DE}" destId="{61A22FBF-0BA1-47A8-96E1-1DF7243D258F}" srcOrd="0" destOrd="0" presId="urn:microsoft.com/office/officeart/2005/8/layout/hierarchy2"/>
    <dgm:cxn modelId="{688E47D2-52AC-45E7-9AF8-87C8D00C566A}" type="presParOf" srcId="{0BD3E0FC-68D0-4324-83D3-D7D49107B1DE}" destId="{8FA707C9-E1D1-4829-8D42-8D2C851B0A4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E6D672-7A77-4641-BC89-0B4155D06DEC}">
      <dsp:nvSpPr>
        <dsp:cNvPr id="0" name=""/>
        <dsp:cNvSpPr/>
      </dsp:nvSpPr>
      <dsp:spPr>
        <a:xfrm>
          <a:off x="1579512" y="192075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Messaggio</a:t>
          </a:r>
          <a:endParaRPr lang="it-IT" sz="800" kern="1200" dirty="0"/>
        </a:p>
      </dsp:txBody>
      <dsp:txXfrm>
        <a:off x="1579512" y="1920750"/>
        <a:ext cx="444996" cy="222498"/>
      </dsp:txXfrm>
    </dsp:sp>
    <dsp:sp modelId="{9007CB10-9B54-451F-843A-09490547FF74}">
      <dsp:nvSpPr>
        <dsp:cNvPr id="0" name=""/>
        <dsp:cNvSpPr/>
      </dsp:nvSpPr>
      <dsp:spPr>
        <a:xfrm rot="16791948">
          <a:off x="1594081" y="1515327"/>
          <a:ext cx="103885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038853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6791948">
        <a:off x="2087536" y="1494283"/>
        <a:ext cx="51942" cy="51942"/>
      </dsp:txXfrm>
    </dsp:sp>
    <dsp:sp modelId="{EA12EFAA-884F-442A-9D7F-ACD4B449E3BB}">
      <dsp:nvSpPr>
        <dsp:cNvPr id="0" name=""/>
        <dsp:cNvSpPr/>
      </dsp:nvSpPr>
      <dsp:spPr>
        <a:xfrm>
          <a:off x="2202507" y="897259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0-7</a:t>
          </a:r>
          <a:endParaRPr lang="it-IT" sz="800" kern="1200" dirty="0"/>
        </a:p>
      </dsp:txBody>
      <dsp:txXfrm>
        <a:off x="2202507" y="897259"/>
        <a:ext cx="444996" cy="222498"/>
      </dsp:txXfrm>
    </dsp:sp>
    <dsp:sp modelId="{3C59E934-DCE7-4B03-B27B-76D4969C3463}">
      <dsp:nvSpPr>
        <dsp:cNvPr id="0" name=""/>
        <dsp:cNvSpPr/>
      </dsp:nvSpPr>
      <dsp:spPr>
        <a:xfrm rot="17350740">
          <a:off x="2465593" y="747708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7350740">
        <a:off x="2722957" y="739090"/>
        <a:ext cx="27090" cy="27090"/>
      </dsp:txXfrm>
    </dsp:sp>
    <dsp:sp modelId="{0C4A7B6E-AB54-430D-AD98-5B61AF33CBF1}">
      <dsp:nvSpPr>
        <dsp:cNvPr id="0" name=""/>
        <dsp:cNvSpPr/>
      </dsp:nvSpPr>
      <dsp:spPr>
        <a:xfrm>
          <a:off x="2825501" y="385514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0-3</a:t>
          </a:r>
          <a:endParaRPr lang="it-IT" sz="800" kern="1200" dirty="0"/>
        </a:p>
      </dsp:txBody>
      <dsp:txXfrm>
        <a:off x="2825501" y="385514"/>
        <a:ext cx="444996" cy="222498"/>
      </dsp:txXfrm>
    </dsp:sp>
    <dsp:sp modelId="{6B7F387B-D0D3-4064-AE39-02E0C1040094}">
      <dsp:nvSpPr>
        <dsp:cNvPr id="0" name=""/>
        <dsp:cNvSpPr/>
      </dsp:nvSpPr>
      <dsp:spPr>
        <a:xfrm rot="18289469">
          <a:off x="3203649" y="363899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361034"/>
        <a:ext cx="15584" cy="15584"/>
      </dsp:txXfrm>
    </dsp:sp>
    <dsp:sp modelId="{6F1B4EA2-6D52-45EE-85C4-4D7647F1E248}">
      <dsp:nvSpPr>
        <dsp:cNvPr id="0" name=""/>
        <dsp:cNvSpPr/>
      </dsp:nvSpPr>
      <dsp:spPr>
        <a:xfrm>
          <a:off x="3448496" y="12964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0-1</a:t>
          </a:r>
          <a:endParaRPr lang="it-IT" sz="800" kern="1200" dirty="0"/>
        </a:p>
      </dsp:txBody>
      <dsp:txXfrm>
        <a:off x="3448496" y="129641"/>
        <a:ext cx="444996" cy="222498"/>
      </dsp:txXfrm>
    </dsp:sp>
    <dsp:sp modelId="{205B2B7C-107F-4DA1-9FE5-5BDE6D7969BF}">
      <dsp:nvSpPr>
        <dsp:cNvPr id="0" name=""/>
        <dsp:cNvSpPr/>
      </dsp:nvSpPr>
      <dsp:spPr>
        <a:xfrm rot="19457599">
          <a:off x="3872888" y="171995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171442"/>
        <a:ext cx="10960" cy="10960"/>
      </dsp:txXfrm>
    </dsp:sp>
    <dsp:sp modelId="{51E4AD34-9B78-4764-9DF3-DBEFFC9C6301}">
      <dsp:nvSpPr>
        <dsp:cNvPr id="0" name=""/>
        <dsp:cNvSpPr/>
      </dsp:nvSpPr>
      <dsp:spPr>
        <a:xfrm>
          <a:off x="4071491" y="1705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=0</a:t>
          </a:r>
          <a:endParaRPr lang="it-IT" sz="800" kern="1200" dirty="0"/>
        </a:p>
      </dsp:txBody>
      <dsp:txXfrm>
        <a:off x="4071491" y="1705"/>
        <a:ext cx="444996" cy="222498"/>
      </dsp:txXfrm>
    </dsp:sp>
    <dsp:sp modelId="{FEC3B0D0-3ADF-4D7C-8B52-19C66E3BAD1B}">
      <dsp:nvSpPr>
        <dsp:cNvPr id="0" name=""/>
        <dsp:cNvSpPr/>
      </dsp:nvSpPr>
      <dsp:spPr>
        <a:xfrm rot="2142401">
          <a:off x="3872888" y="299931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299378"/>
        <a:ext cx="10960" cy="10960"/>
      </dsp:txXfrm>
    </dsp:sp>
    <dsp:sp modelId="{4BD8AEC7-DFB7-493E-91B0-F973694E5360}">
      <dsp:nvSpPr>
        <dsp:cNvPr id="0" name=""/>
        <dsp:cNvSpPr/>
      </dsp:nvSpPr>
      <dsp:spPr>
        <a:xfrm>
          <a:off x="4071491" y="257578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</a:t>
          </a:r>
          <a:endParaRPr lang="it-IT" sz="800" kern="1200" dirty="0"/>
        </a:p>
      </dsp:txBody>
      <dsp:txXfrm>
        <a:off x="4071491" y="257578"/>
        <a:ext cx="444996" cy="222498"/>
      </dsp:txXfrm>
    </dsp:sp>
    <dsp:sp modelId="{0F009F3D-49FF-458C-94B3-62A9FF788477}">
      <dsp:nvSpPr>
        <dsp:cNvPr id="0" name=""/>
        <dsp:cNvSpPr/>
      </dsp:nvSpPr>
      <dsp:spPr>
        <a:xfrm rot="3310531">
          <a:off x="3203649" y="619772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616907"/>
        <a:ext cx="15584" cy="15584"/>
      </dsp:txXfrm>
    </dsp:sp>
    <dsp:sp modelId="{C068E259-2043-49EE-8640-72B1344DC849}">
      <dsp:nvSpPr>
        <dsp:cNvPr id="0" name=""/>
        <dsp:cNvSpPr/>
      </dsp:nvSpPr>
      <dsp:spPr>
        <a:xfrm>
          <a:off x="3448496" y="641387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2-3</a:t>
          </a:r>
          <a:endParaRPr lang="it-IT" sz="800" kern="1200" dirty="0"/>
        </a:p>
      </dsp:txBody>
      <dsp:txXfrm>
        <a:off x="3448496" y="641387"/>
        <a:ext cx="444996" cy="222498"/>
      </dsp:txXfrm>
    </dsp:sp>
    <dsp:sp modelId="{B8C075FF-4B49-4EA1-BC06-DDC25AAB2A7F}">
      <dsp:nvSpPr>
        <dsp:cNvPr id="0" name=""/>
        <dsp:cNvSpPr/>
      </dsp:nvSpPr>
      <dsp:spPr>
        <a:xfrm rot="19457599">
          <a:off x="3872888" y="683740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683187"/>
        <a:ext cx="10960" cy="10960"/>
      </dsp:txXfrm>
    </dsp:sp>
    <dsp:sp modelId="{6BCE008A-AC5B-4C36-A4F3-703DEB9E1E84}">
      <dsp:nvSpPr>
        <dsp:cNvPr id="0" name=""/>
        <dsp:cNvSpPr/>
      </dsp:nvSpPr>
      <dsp:spPr>
        <a:xfrm>
          <a:off x="4071491" y="51345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=2</a:t>
          </a:r>
          <a:endParaRPr lang="it-IT" sz="800" kern="1200" dirty="0"/>
        </a:p>
      </dsp:txBody>
      <dsp:txXfrm>
        <a:off x="4071491" y="513450"/>
        <a:ext cx="444996" cy="222498"/>
      </dsp:txXfrm>
    </dsp:sp>
    <dsp:sp modelId="{7E3FB1B1-53DB-409D-81EC-36ED1CE4959A}">
      <dsp:nvSpPr>
        <dsp:cNvPr id="0" name=""/>
        <dsp:cNvSpPr/>
      </dsp:nvSpPr>
      <dsp:spPr>
        <a:xfrm rot="2142401">
          <a:off x="3872888" y="811677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811124"/>
        <a:ext cx="10960" cy="10960"/>
      </dsp:txXfrm>
    </dsp:sp>
    <dsp:sp modelId="{E12DA485-6EEF-4C54-8661-45C6B0CE564E}">
      <dsp:nvSpPr>
        <dsp:cNvPr id="0" name=""/>
        <dsp:cNvSpPr/>
      </dsp:nvSpPr>
      <dsp:spPr>
        <a:xfrm>
          <a:off x="4071491" y="769323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=3</a:t>
          </a:r>
          <a:endParaRPr lang="it-IT" sz="800" kern="1200" dirty="0"/>
        </a:p>
      </dsp:txBody>
      <dsp:txXfrm>
        <a:off x="4071491" y="769323"/>
        <a:ext cx="444996" cy="222498"/>
      </dsp:txXfrm>
    </dsp:sp>
    <dsp:sp modelId="{2C16D570-84BE-4931-BD5D-39407C404866}">
      <dsp:nvSpPr>
        <dsp:cNvPr id="0" name=""/>
        <dsp:cNvSpPr/>
      </dsp:nvSpPr>
      <dsp:spPr>
        <a:xfrm rot="4249260">
          <a:off x="2465593" y="1259454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4249260">
        <a:off x="2722957" y="1250836"/>
        <a:ext cx="27090" cy="27090"/>
      </dsp:txXfrm>
    </dsp:sp>
    <dsp:sp modelId="{81460E58-D289-40EE-939D-C328525845EF}">
      <dsp:nvSpPr>
        <dsp:cNvPr id="0" name=""/>
        <dsp:cNvSpPr/>
      </dsp:nvSpPr>
      <dsp:spPr>
        <a:xfrm>
          <a:off x="2825501" y="1409005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4-7</a:t>
          </a:r>
          <a:endParaRPr lang="it-IT" sz="800" kern="1200" dirty="0"/>
        </a:p>
      </dsp:txBody>
      <dsp:txXfrm>
        <a:off x="2825501" y="1409005"/>
        <a:ext cx="444996" cy="222498"/>
      </dsp:txXfrm>
    </dsp:sp>
    <dsp:sp modelId="{77EDF4C6-4A70-4C45-8025-719714B9236F}">
      <dsp:nvSpPr>
        <dsp:cNvPr id="0" name=""/>
        <dsp:cNvSpPr/>
      </dsp:nvSpPr>
      <dsp:spPr>
        <a:xfrm rot="18289469">
          <a:off x="3203649" y="1387390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1384525"/>
        <a:ext cx="15584" cy="15584"/>
      </dsp:txXfrm>
    </dsp:sp>
    <dsp:sp modelId="{72C606FD-20AD-4679-A232-91F357CA7E13}">
      <dsp:nvSpPr>
        <dsp:cNvPr id="0" name=""/>
        <dsp:cNvSpPr/>
      </dsp:nvSpPr>
      <dsp:spPr>
        <a:xfrm>
          <a:off x="3448496" y="1153132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4-5</a:t>
          </a:r>
          <a:endParaRPr lang="it-IT" sz="800" kern="1200" dirty="0"/>
        </a:p>
      </dsp:txBody>
      <dsp:txXfrm>
        <a:off x="3448496" y="1153132"/>
        <a:ext cx="444996" cy="222498"/>
      </dsp:txXfrm>
    </dsp:sp>
    <dsp:sp modelId="{A493F257-A753-464C-BEFF-8F9CC71DA98B}">
      <dsp:nvSpPr>
        <dsp:cNvPr id="0" name=""/>
        <dsp:cNvSpPr/>
      </dsp:nvSpPr>
      <dsp:spPr>
        <a:xfrm rot="19457599">
          <a:off x="3872888" y="1195486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1194933"/>
        <a:ext cx="10960" cy="10960"/>
      </dsp:txXfrm>
    </dsp:sp>
    <dsp:sp modelId="{D91C01FF-5C73-4B8C-B5FB-524A026591F8}">
      <dsp:nvSpPr>
        <dsp:cNvPr id="0" name=""/>
        <dsp:cNvSpPr/>
      </dsp:nvSpPr>
      <dsp:spPr>
        <a:xfrm>
          <a:off x="4071491" y="1025196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=4</a:t>
          </a:r>
          <a:endParaRPr lang="it-IT" sz="800" kern="1200" dirty="0"/>
        </a:p>
      </dsp:txBody>
      <dsp:txXfrm>
        <a:off x="4071491" y="1025196"/>
        <a:ext cx="444996" cy="222498"/>
      </dsp:txXfrm>
    </dsp:sp>
    <dsp:sp modelId="{6D8B46B3-60D1-426D-AD37-209AAB497AB2}">
      <dsp:nvSpPr>
        <dsp:cNvPr id="0" name=""/>
        <dsp:cNvSpPr/>
      </dsp:nvSpPr>
      <dsp:spPr>
        <a:xfrm rot="2142401">
          <a:off x="3872888" y="1323422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1322869"/>
        <a:ext cx="10960" cy="10960"/>
      </dsp:txXfrm>
    </dsp:sp>
    <dsp:sp modelId="{2C69FE45-8609-4B6F-BAAD-67EA18975CC7}">
      <dsp:nvSpPr>
        <dsp:cNvPr id="0" name=""/>
        <dsp:cNvSpPr/>
      </dsp:nvSpPr>
      <dsp:spPr>
        <a:xfrm>
          <a:off x="4071491" y="1281069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=5</a:t>
          </a:r>
          <a:endParaRPr lang="it-IT" sz="800" kern="1200" dirty="0"/>
        </a:p>
      </dsp:txBody>
      <dsp:txXfrm>
        <a:off x="4071491" y="1281069"/>
        <a:ext cx="444996" cy="222498"/>
      </dsp:txXfrm>
    </dsp:sp>
    <dsp:sp modelId="{A125F7EA-10D4-4642-9877-5BFB83B6427D}">
      <dsp:nvSpPr>
        <dsp:cNvPr id="0" name=""/>
        <dsp:cNvSpPr/>
      </dsp:nvSpPr>
      <dsp:spPr>
        <a:xfrm rot="3310531">
          <a:off x="3203649" y="1643263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1640398"/>
        <a:ext cx="15584" cy="15584"/>
      </dsp:txXfrm>
    </dsp:sp>
    <dsp:sp modelId="{C6B270C9-5A11-4177-A46A-E196571BF11F}">
      <dsp:nvSpPr>
        <dsp:cNvPr id="0" name=""/>
        <dsp:cNvSpPr/>
      </dsp:nvSpPr>
      <dsp:spPr>
        <a:xfrm>
          <a:off x="3448496" y="1664878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6-7</a:t>
          </a:r>
          <a:endParaRPr lang="it-IT" sz="800" kern="1200" dirty="0"/>
        </a:p>
      </dsp:txBody>
      <dsp:txXfrm>
        <a:off x="3448496" y="1664878"/>
        <a:ext cx="444996" cy="222498"/>
      </dsp:txXfrm>
    </dsp:sp>
    <dsp:sp modelId="{7DB2E3E5-01D1-4B2D-9C7A-FFF3D768EB61}">
      <dsp:nvSpPr>
        <dsp:cNvPr id="0" name=""/>
        <dsp:cNvSpPr/>
      </dsp:nvSpPr>
      <dsp:spPr>
        <a:xfrm rot="19457599">
          <a:off x="3872888" y="1707231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1706678"/>
        <a:ext cx="10960" cy="10960"/>
      </dsp:txXfrm>
    </dsp:sp>
    <dsp:sp modelId="{AE4FC3BC-520C-49AD-87B9-5A1E49819C34}">
      <dsp:nvSpPr>
        <dsp:cNvPr id="0" name=""/>
        <dsp:cNvSpPr/>
      </dsp:nvSpPr>
      <dsp:spPr>
        <a:xfrm>
          <a:off x="4071491" y="153694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=6</a:t>
          </a:r>
          <a:endParaRPr lang="it-IT" sz="800" kern="1200" dirty="0"/>
        </a:p>
      </dsp:txBody>
      <dsp:txXfrm>
        <a:off x="4071491" y="1536941"/>
        <a:ext cx="444996" cy="222498"/>
      </dsp:txXfrm>
    </dsp:sp>
    <dsp:sp modelId="{EEBE9EFD-6DC5-43E7-8E7F-EA6B31CCC632}">
      <dsp:nvSpPr>
        <dsp:cNvPr id="0" name=""/>
        <dsp:cNvSpPr/>
      </dsp:nvSpPr>
      <dsp:spPr>
        <a:xfrm rot="2142401">
          <a:off x="3872888" y="1835168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1834615"/>
        <a:ext cx="10960" cy="10960"/>
      </dsp:txXfrm>
    </dsp:sp>
    <dsp:sp modelId="{10CE1AD9-F341-4EBB-BEA0-D57E84391826}">
      <dsp:nvSpPr>
        <dsp:cNvPr id="0" name=""/>
        <dsp:cNvSpPr/>
      </dsp:nvSpPr>
      <dsp:spPr>
        <a:xfrm>
          <a:off x="4071491" y="1792814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=7</a:t>
          </a:r>
          <a:endParaRPr lang="it-IT" sz="800" kern="1200" dirty="0"/>
        </a:p>
      </dsp:txBody>
      <dsp:txXfrm>
        <a:off x="4071491" y="1792814"/>
        <a:ext cx="444996" cy="222498"/>
      </dsp:txXfrm>
    </dsp:sp>
    <dsp:sp modelId="{694B88B6-94E4-49E4-B92B-A333FEA7BF2B}">
      <dsp:nvSpPr>
        <dsp:cNvPr id="0" name=""/>
        <dsp:cNvSpPr/>
      </dsp:nvSpPr>
      <dsp:spPr>
        <a:xfrm rot="4808052">
          <a:off x="1594081" y="2538818"/>
          <a:ext cx="103885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038853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4808052">
        <a:off x="2087536" y="2517774"/>
        <a:ext cx="51942" cy="51942"/>
      </dsp:txXfrm>
    </dsp:sp>
    <dsp:sp modelId="{CC456D1B-6198-4389-9296-3F0EE928A8C2}">
      <dsp:nvSpPr>
        <dsp:cNvPr id="0" name=""/>
        <dsp:cNvSpPr/>
      </dsp:nvSpPr>
      <dsp:spPr>
        <a:xfrm>
          <a:off x="2202507" y="294424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8-15</a:t>
          </a:r>
          <a:endParaRPr lang="it-IT" sz="800" kern="1200" dirty="0"/>
        </a:p>
      </dsp:txBody>
      <dsp:txXfrm>
        <a:off x="2202507" y="2944241"/>
        <a:ext cx="444996" cy="222498"/>
      </dsp:txXfrm>
    </dsp:sp>
    <dsp:sp modelId="{599CC5DE-19D9-447C-AABA-8E9E9DBC4AC4}">
      <dsp:nvSpPr>
        <dsp:cNvPr id="0" name=""/>
        <dsp:cNvSpPr/>
      </dsp:nvSpPr>
      <dsp:spPr>
        <a:xfrm rot="17350740">
          <a:off x="2465593" y="2794690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7350740">
        <a:off x="2722957" y="2786072"/>
        <a:ext cx="27090" cy="27090"/>
      </dsp:txXfrm>
    </dsp:sp>
    <dsp:sp modelId="{12A77BB0-33CE-4BA5-A28C-88DA9D5478B8}">
      <dsp:nvSpPr>
        <dsp:cNvPr id="0" name=""/>
        <dsp:cNvSpPr/>
      </dsp:nvSpPr>
      <dsp:spPr>
        <a:xfrm>
          <a:off x="2825501" y="2432496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8-11</a:t>
          </a:r>
          <a:endParaRPr lang="it-IT" sz="800" kern="1200" dirty="0"/>
        </a:p>
      </dsp:txBody>
      <dsp:txXfrm>
        <a:off x="2825501" y="2432496"/>
        <a:ext cx="444996" cy="222498"/>
      </dsp:txXfrm>
    </dsp:sp>
    <dsp:sp modelId="{C9CB93AD-FC5B-4BBE-941B-CCE7AC1925EA}">
      <dsp:nvSpPr>
        <dsp:cNvPr id="0" name=""/>
        <dsp:cNvSpPr/>
      </dsp:nvSpPr>
      <dsp:spPr>
        <a:xfrm rot="18289469">
          <a:off x="3203649" y="2410881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2408016"/>
        <a:ext cx="15584" cy="15584"/>
      </dsp:txXfrm>
    </dsp:sp>
    <dsp:sp modelId="{7C2AC1C8-3A3D-43A0-A785-828111F7DA1D}">
      <dsp:nvSpPr>
        <dsp:cNvPr id="0" name=""/>
        <dsp:cNvSpPr/>
      </dsp:nvSpPr>
      <dsp:spPr>
        <a:xfrm>
          <a:off x="3448496" y="2176623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8-9</a:t>
          </a:r>
          <a:endParaRPr lang="it-IT" sz="800" kern="1200" dirty="0"/>
        </a:p>
      </dsp:txBody>
      <dsp:txXfrm>
        <a:off x="3448496" y="2176623"/>
        <a:ext cx="444996" cy="222498"/>
      </dsp:txXfrm>
    </dsp:sp>
    <dsp:sp modelId="{953A5992-F231-4763-AA33-77B954DA1111}">
      <dsp:nvSpPr>
        <dsp:cNvPr id="0" name=""/>
        <dsp:cNvSpPr/>
      </dsp:nvSpPr>
      <dsp:spPr>
        <a:xfrm rot="19457599">
          <a:off x="3872888" y="2218977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2218424"/>
        <a:ext cx="10960" cy="10960"/>
      </dsp:txXfrm>
    </dsp:sp>
    <dsp:sp modelId="{14ED81C5-59E6-47D3-ADB6-18E6745A85D3}">
      <dsp:nvSpPr>
        <dsp:cNvPr id="0" name=""/>
        <dsp:cNvSpPr/>
      </dsp:nvSpPr>
      <dsp:spPr>
        <a:xfrm>
          <a:off x="4071491" y="2048687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=8</a:t>
          </a:r>
          <a:endParaRPr lang="it-IT" sz="800" kern="1200" dirty="0"/>
        </a:p>
      </dsp:txBody>
      <dsp:txXfrm>
        <a:off x="4071491" y="2048687"/>
        <a:ext cx="444996" cy="222498"/>
      </dsp:txXfrm>
    </dsp:sp>
    <dsp:sp modelId="{976227D0-1A61-457C-BA60-2B25D4572DBD}">
      <dsp:nvSpPr>
        <dsp:cNvPr id="0" name=""/>
        <dsp:cNvSpPr/>
      </dsp:nvSpPr>
      <dsp:spPr>
        <a:xfrm rot="2142401">
          <a:off x="3872888" y="2346913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2346360"/>
        <a:ext cx="10960" cy="10960"/>
      </dsp:txXfrm>
    </dsp:sp>
    <dsp:sp modelId="{5EAF62CD-4298-4A4F-8FAF-39092EBDA3ED}">
      <dsp:nvSpPr>
        <dsp:cNvPr id="0" name=""/>
        <dsp:cNvSpPr/>
      </dsp:nvSpPr>
      <dsp:spPr>
        <a:xfrm>
          <a:off x="4071491" y="230456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=9</a:t>
          </a:r>
          <a:endParaRPr lang="it-IT" sz="800" kern="1200" dirty="0"/>
        </a:p>
      </dsp:txBody>
      <dsp:txXfrm>
        <a:off x="4071491" y="2304560"/>
        <a:ext cx="444996" cy="222498"/>
      </dsp:txXfrm>
    </dsp:sp>
    <dsp:sp modelId="{6A9512B3-571F-4804-B842-9CCF9C971428}">
      <dsp:nvSpPr>
        <dsp:cNvPr id="0" name=""/>
        <dsp:cNvSpPr/>
      </dsp:nvSpPr>
      <dsp:spPr>
        <a:xfrm rot="3310531">
          <a:off x="3203649" y="2666754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2663889"/>
        <a:ext cx="15584" cy="15584"/>
      </dsp:txXfrm>
    </dsp:sp>
    <dsp:sp modelId="{D2BAB030-419D-4768-BEC4-8DFF0B982D39}">
      <dsp:nvSpPr>
        <dsp:cNvPr id="0" name=""/>
        <dsp:cNvSpPr/>
      </dsp:nvSpPr>
      <dsp:spPr>
        <a:xfrm>
          <a:off x="3448496" y="2688369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10-11</a:t>
          </a:r>
          <a:endParaRPr lang="it-IT" sz="800" kern="1200" dirty="0"/>
        </a:p>
      </dsp:txBody>
      <dsp:txXfrm>
        <a:off x="3448496" y="2688369"/>
        <a:ext cx="444996" cy="222498"/>
      </dsp:txXfrm>
    </dsp:sp>
    <dsp:sp modelId="{A5358544-9095-4C2D-B901-FCE2DEF4F1C7}">
      <dsp:nvSpPr>
        <dsp:cNvPr id="0" name=""/>
        <dsp:cNvSpPr/>
      </dsp:nvSpPr>
      <dsp:spPr>
        <a:xfrm rot="19457599">
          <a:off x="3872888" y="2730722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2730169"/>
        <a:ext cx="10960" cy="10960"/>
      </dsp:txXfrm>
    </dsp:sp>
    <dsp:sp modelId="{90D0BBB8-4B4E-4845-8C7F-312F89389A82}">
      <dsp:nvSpPr>
        <dsp:cNvPr id="0" name=""/>
        <dsp:cNvSpPr/>
      </dsp:nvSpPr>
      <dsp:spPr>
        <a:xfrm>
          <a:off x="4071491" y="2560432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=10</a:t>
          </a:r>
          <a:endParaRPr lang="it-IT" sz="800" kern="1200" dirty="0"/>
        </a:p>
      </dsp:txBody>
      <dsp:txXfrm>
        <a:off x="4071491" y="2560432"/>
        <a:ext cx="444996" cy="222498"/>
      </dsp:txXfrm>
    </dsp:sp>
    <dsp:sp modelId="{D6A394F8-6C51-4A66-B690-E802707BE0B9}">
      <dsp:nvSpPr>
        <dsp:cNvPr id="0" name=""/>
        <dsp:cNvSpPr/>
      </dsp:nvSpPr>
      <dsp:spPr>
        <a:xfrm rot="2142401">
          <a:off x="3872888" y="2858659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2858106"/>
        <a:ext cx="10960" cy="10960"/>
      </dsp:txXfrm>
    </dsp:sp>
    <dsp:sp modelId="{83052BAC-AF7F-4AB8-9B78-49B2A8C91EEC}">
      <dsp:nvSpPr>
        <dsp:cNvPr id="0" name=""/>
        <dsp:cNvSpPr/>
      </dsp:nvSpPr>
      <dsp:spPr>
        <a:xfrm>
          <a:off x="4071491" y="2816305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=11</a:t>
          </a:r>
          <a:endParaRPr lang="it-IT" sz="800" kern="1200" dirty="0"/>
        </a:p>
      </dsp:txBody>
      <dsp:txXfrm>
        <a:off x="4071491" y="2816305"/>
        <a:ext cx="444996" cy="222498"/>
      </dsp:txXfrm>
    </dsp:sp>
    <dsp:sp modelId="{D9546839-AB03-4B14-99E9-E8CE3E075711}">
      <dsp:nvSpPr>
        <dsp:cNvPr id="0" name=""/>
        <dsp:cNvSpPr/>
      </dsp:nvSpPr>
      <dsp:spPr>
        <a:xfrm rot="4249260">
          <a:off x="2465593" y="3306436"/>
          <a:ext cx="54181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54181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4249260">
        <a:off x="2722957" y="3297818"/>
        <a:ext cx="27090" cy="27090"/>
      </dsp:txXfrm>
    </dsp:sp>
    <dsp:sp modelId="{F623FF07-2B3D-4DC4-BA0C-8B04DBCF5B5A}">
      <dsp:nvSpPr>
        <dsp:cNvPr id="0" name=""/>
        <dsp:cNvSpPr/>
      </dsp:nvSpPr>
      <dsp:spPr>
        <a:xfrm>
          <a:off x="2825501" y="3455987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12-15</a:t>
          </a:r>
          <a:endParaRPr lang="it-IT" sz="800" kern="1200" dirty="0"/>
        </a:p>
      </dsp:txBody>
      <dsp:txXfrm>
        <a:off x="2825501" y="3455987"/>
        <a:ext cx="444996" cy="222498"/>
      </dsp:txXfrm>
    </dsp:sp>
    <dsp:sp modelId="{007CA36E-95B3-42C7-9AAF-24BA3D0C673A}">
      <dsp:nvSpPr>
        <dsp:cNvPr id="0" name=""/>
        <dsp:cNvSpPr/>
      </dsp:nvSpPr>
      <dsp:spPr>
        <a:xfrm rot="18289469">
          <a:off x="3203649" y="3434372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8289469">
        <a:off x="3351704" y="3431507"/>
        <a:ext cx="15584" cy="15584"/>
      </dsp:txXfrm>
    </dsp:sp>
    <dsp:sp modelId="{56386B22-BE05-4B1D-9D48-E85D78E3ED96}">
      <dsp:nvSpPr>
        <dsp:cNvPr id="0" name=""/>
        <dsp:cNvSpPr/>
      </dsp:nvSpPr>
      <dsp:spPr>
        <a:xfrm>
          <a:off x="3448496" y="3200114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12-13</a:t>
          </a:r>
          <a:endParaRPr lang="it-IT" sz="800" kern="1200" dirty="0"/>
        </a:p>
      </dsp:txBody>
      <dsp:txXfrm>
        <a:off x="3448496" y="3200114"/>
        <a:ext cx="444996" cy="222498"/>
      </dsp:txXfrm>
    </dsp:sp>
    <dsp:sp modelId="{9C846372-5E20-4198-A9C7-D10A98544DA0}">
      <dsp:nvSpPr>
        <dsp:cNvPr id="0" name=""/>
        <dsp:cNvSpPr/>
      </dsp:nvSpPr>
      <dsp:spPr>
        <a:xfrm rot="19457599">
          <a:off x="3872888" y="3242468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3241915"/>
        <a:ext cx="10960" cy="10960"/>
      </dsp:txXfrm>
    </dsp:sp>
    <dsp:sp modelId="{F1060A84-A371-47C1-BCC9-91F56CDBABC6}">
      <dsp:nvSpPr>
        <dsp:cNvPr id="0" name=""/>
        <dsp:cNvSpPr/>
      </dsp:nvSpPr>
      <dsp:spPr>
        <a:xfrm>
          <a:off x="4071491" y="3072178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=12</a:t>
          </a:r>
          <a:endParaRPr lang="it-IT" sz="800" kern="1200" dirty="0"/>
        </a:p>
      </dsp:txBody>
      <dsp:txXfrm>
        <a:off x="4071491" y="3072178"/>
        <a:ext cx="444996" cy="222498"/>
      </dsp:txXfrm>
    </dsp:sp>
    <dsp:sp modelId="{81D4D191-D9EA-49CF-9344-D7C39C9136AB}">
      <dsp:nvSpPr>
        <dsp:cNvPr id="0" name=""/>
        <dsp:cNvSpPr/>
      </dsp:nvSpPr>
      <dsp:spPr>
        <a:xfrm rot="2142401">
          <a:off x="3872888" y="3370404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3369851"/>
        <a:ext cx="10960" cy="10960"/>
      </dsp:txXfrm>
    </dsp:sp>
    <dsp:sp modelId="{371F9361-D61B-4E06-977D-ECB1AA05CA3E}">
      <dsp:nvSpPr>
        <dsp:cNvPr id="0" name=""/>
        <dsp:cNvSpPr/>
      </dsp:nvSpPr>
      <dsp:spPr>
        <a:xfrm>
          <a:off x="4071491" y="3328051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=13</a:t>
          </a:r>
          <a:endParaRPr lang="it-IT" sz="800" kern="1200" dirty="0"/>
        </a:p>
      </dsp:txBody>
      <dsp:txXfrm>
        <a:off x="4071491" y="3328051"/>
        <a:ext cx="444996" cy="222498"/>
      </dsp:txXfrm>
    </dsp:sp>
    <dsp:sp modelId="{1F5E70E7-4BE8-468C-B31F-A1B88B8B7267}">
      <dsp:nvSpPr>
        <dsp:cNvPr id="0" name=""/>
        <dsp:cNvSpPr/>
      </dsp:nvSpPr>
      <dsp:spPr>
        <a:xfrm rot="3310531">
          <a:off x="3203649" y="3690245"/>
          <a:ext cx="31169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31169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3310531">
        <a:off x="3351704" y="3687380"/>
        <a:ext cx="15584" cy="15584"/>
      </dsp:txXfrm>
    </dsp:sp>
    <dsp:sp modelId="{816B92F4-8E73-4A6D-821B-AC7D0607670A}">
      <dsp:nvSpPr>
        <dsp:cNvPr id="0" name=""/>
        <dsp:cNvSpPr/>
      </dsp:nvSpPr>
      <dsp:spPr>
        <a:xfrm>
          <a:off x="3448496" y="3711860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14-15</a:t>
          </a:r>
          <a:endParaRPr lang="it-IT" sz="800" kern="1200" dirty="0"/>
        </a:p>
      </dsp:txBody>
      <dsp:txXfrm>
        <a:off x="3448496" y="3711860"/>
        <a:ext cx="444996" cy="222498"/>
      </dsp:txXfrm>
    </dsp:sp>
    <dsp:sp modelId="{5DCD734F-D728-471C-9B7B-5996D1936A32}">
      <dsp:nvSpPr>
        <dsp:cNvPr id="0" name=""/>
        <dsp:cNvSpPr/>
      </dsp:nvSpPr>
      <dsp:spPr>
        <a:xfrm rot="19457599">
          <a:off x="3872888" y="3754213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457599">
        <a:off x="3977011" y="3753660"/>
        <a:ext cx="10960" cy="10960"/>
      </dsp:txXfrm>
    </dsp:sp>
    <dsp:sp modelId="{5D109C5C-39FD-49FC-B332-DEC0F1A0106C}">
      <dsp:nvSpPr>
        <dsp:cNvPr id="0" name=""/>
        <dsp:cNvSpPr/>
      </dsp:nvSpPr>
      <dsp:spPr>
        <a:xfrm>
          <a:off x="4071491" y="3583923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=14</a:t>
          </a:r>
          <a:endParaRPr lang="it-IT" sz="800" kern="1200" dirty="0"/>
        </a:p>
      </dsp:txBody>
      <dsp:txXfrm>
        <a:off x="4071491" y="3583923"/>
        <a:ext cx="444996" cy="222498"/>
      </dsp:txXfrm>
    </dsp:sp>
    <dsp:sp modelId="{79515C0B-CA04-4A24-87D6-8A56953493BF}">
      <dsp:nvSpPr>
        <dsp:cNvPr id="0" name=""/>
        <dsp:cNvSpPr/>
      </dsp:nvSpPr>
      <dsp:spPr>
        <a:xfrm rot="2142401">
          <a:off x="3872888" y="3882150"/>
          <a:ext cx="21920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19205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42401">
        <a:off x="3977011" y="3881597"/>
        <a:ext cx="10960" cy="10960"/>
      </dsp:txXfrm>
    </dsp:sp>
    <dsp:sp modelId="{61A22FBF-0BA1-47A8-96E1-1DF7243D258F}">
      <dsp:nvSpPr>
        <dsp:cNvPr id="0" name=""/>
        <dsp:cNvSpPr/>
      </dsp:nvSpPr>
      <dsp:spPr>
        <a:xfrm>
          <a:off x="4071491" y="3839796"/>
          <a:ext cx="444996" cy="222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=15</a:t>
          </a:r>
          <a:endParaRPr lang="it-IT" sz="800" kern="1200" dirty="0"/>
        </a:p>
      </dsp:txBody>
      <dsp:txXfrm>
        <a:off x="4071491" y="3839796"/>
        <a:ext cx="444996" cy="222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Office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  <a:br>
              <a:rPr lang="it-IT" dirty="0" smtClean="0"/>
            </a:br>
            <a:r>
              <a:rPr lang="it-IT" dirty="0" smtClean="0"/>
              <a:t>PER GLI STUDI UMANISTICI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</a:t>
            </a:r>
            <a:r>
              <a:rPr lang="it-IT" dirty="0" err="1" smtClean="0"/>
              <a:t>DI</a:t>
            </a:r>
            <a:r>
              <a:rPr lang="it-IT" dirty="0" smtClean="0"/>
              <a:t> 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 parità di probabilità, un messaggio porta tanta informazione quanti sono i livelli di partizione di un albero di decisione formato come nell’esempio.</a:t>
            </a:r>
          </a:p>
          <a:p>
            <a:r>
              <a:rPr lang="it-IT" dirty="0" smtClean="0"/>
              <a:t>In pratica, se N è il numero di simboli dell’alfabeto di canale, l’informazione di un singolo messaggio è:</a:t>
            </a:r>
          </a:p>
          <a:p>
            <a:pPr>
              <a:buNone/>
            </a:pPr>
            <a:endParaRPr lang="it-IT" dirty="0" smtClean="0"/>
          </a:p>
          <a:p>
            <a:pPr lvl="1">
              <a:buNone/>
            </a:pPr>
            <a:r>
              <a:rPr lang="it-IT" i="1" dirty="0" smtClean="0"/>
              <a:t>			</a:t>
            </a:r>
            <a:r>
              <a:rPr lang="it-IT" sz="6600" i="1" dirty="0" smtClean="0"/>
              <a:t>I = log</a:t>
            </a:r>
            <a:r>
              <a:rPr lang="it-IT" sz="6600" i="1" baseline="-25000" dirty="0" smtClean="0"/>
              <a:t>2</a:t>
            </a:r>
            <a:r>
              <a:rPr lang="it-IT" sz="6600" i="1" dirty="0" smtClean="0"/>
              <a:t>(N)</a:t>
            </a:r>
            <a:endParaRPr lang="it-IT" sz="6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VELOCITA’ </a:t>
            </a:r>
            <a:r>
              <a:rPr lang="it-IT" dirty="0" err="1" smtClean="0"/>
              <a:t>DI</a:t>
            </a:r>
            <a:r>
              <a:rPr lang="it-IT" dirty="0" smtClean="0"/>
              <a:t> TRASMISSIONE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velocità di un canale non si misura in numero di segnali che passano ma in quantità di informazione che passa;</a:t>
            </a:r>
          </a:p>
          <a:p>
            <a:r>
              <a:rPr lang="it-IT" dirty="0" smtClean="0"/>
              <a:t>La definizione di base è la seguente: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	un canale ha la velocità di un </a:t>
            </a:r>
            <a:r>
              <a:rPr lang="it-IT" b="1" i="1" dirty="0" smtClean="0"/>
              <a:t>baud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		quando in un secondo il canale trasporta </a:t>
            </a:r>
            <a:br>
              <a:rPr lang="it-IT" dirty="0" smtClean="0"/>
            </a:br>
            <a:r>
              <a:rPr lang="it-IT" dirty="0" smtClean="0"/>
              <a:t>		un </a:t>
            </a:r>
            <a:r>
              <a:rPr lang="it-IT" b="1" i="1" dirty="0" smtClean="0"/>
              <a:t>bit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MULTIPLI DEL BAUD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Kbps</a:t>
            </a:r>
            <a:r>
              <a:rPr lang="it-IT" dirty="0" smtClean="0"/>
              <a:t> = 1024 Baud 	(1024 </a:t>
            </a:r>
            <a:r>
              <a:rPr lang="it-IT" dirty="0" smtClean="0">
                <a:solidFill>
                  <a:srgbClr val="FF0000"/>
                </a:solidFill>
              </a:rPr>
              <a:t>bit per </a:t>
            </a:r>
            <a:r>
              <a:rPr lang="it-IT" dirty="0" err="1" smtClean="0">
                <a:solidFill>
                  <a:srgbClr val="FF0000"/>
                </a:solidFill>
              </a:rPr>
              <a:t>second</a:t>
            </a:r>
            <a:r>
              <a:rPr lang="it-IT" dirty="0" smtClean="0"/>
              <a:t>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Mbps</a:t>
            </a:r>
            <a:r>
              <a:rPr lang="it-IT" dirty="0" smtClean="0"/>
              <a:t> = 1024 </a:t>
            </a:r>
            <a:r>
              <a:rPr lang="it-IT" dirty="0" err="1" smtClean="0"/>
              <a:t>Kbps</a:t>
            </a:r>
            <a:r>
              <a:rPr lang="it-IT" dirty="0" smtClean="0"/>
              <a:t>	(1024*1024 bps)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Gbps</a:t>
            </a:r>
            <a:r>
              <a:rPr lang="it-IT" dirty="0" smtClean="0"/>
              <a:t> = 1024 Mbps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canale è dotato di un alfabeto di sedici simboli, e trasmette cinque segnali al secondo. Calcolare la velocità di trasmissione;</a:t>
            </a:r>
          </a:p>
          <a:p>
            <a:r>
              <a:rPr lang="it-IT" dirty="0" smtClean="0"/>
              <a:t>Ogni singolo segnale porta 4 bit, quindi in un secondo fluiscono venti bit;</a:t>
            </a:r>
          </a:p>
          <a:p>
            <a:r>
              <a:rPr lang="it-IT" dirty="0" smtClean="0"/>
              <a:t>Velocità di trasmissione: 20 Baud.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AFFIDABILITA’ </a:t>
            </a:r>
            <a:r>
              <a:rPr lang="it-IT" dirty="0" err="1" smtClean="0"/>
              <a:t>DI</a:t>
            </a:r>
            <a:r>
              <a:rPr lang="it-IT" dirty="0" smtClean="0"/>
              <a:t> CANALE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canale ideale trasmette il segnale senza nessuna modifica dalla sorgente alla destinazione.</a:t>
            </a:r>
          </a:p>
          <a:p>
            <a:r>
              <a:rPr lang="it-IT" dirty="0" smtClean="0"/>
              <a:t>I canali reali, invece, inviano il segnale con errore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Picture 2" descr="http://upload.wikimedia.org/wikipedia/it/a/a8/Shannon-weav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212976"/>
            <a:ext cx="4464496" cy="2498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</a:t>
            </a:r>
            <a:r>
              <a:rPr lang="it-IT" dirty="0" err="1" smtClean="0"/>
              <a:t>D’ERRORE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smtClean="0">
                <a:solidFill>
                  <a:srgbClr val="FF0000"/>
                </a:solidFill>
              </a:rPr>
              <a:t>tasso d’errore</a:t>
            </a:r>
            <a:r>
              <a:rPr lang="it-IT" dirty="0" smtClean="0"/>
              <a:t> è la percentuale di segnali errati rispetto al numero di segnali inviati;</a:t>
            </a:r>
          </a:p>
          <a:p>
            <a:r>
              <a:rPr lang="it-IT" dirty="0" smtClean="0"/>
              <a:t>L’</a:t>
            </a:r>
            <a:r>
              <a:rPr lang="it-IT" dirty="0" smtClean="0">
                <a:solidFill>
                  <a:srgbClr val="FF0000"/>
                </a:solidFill>
              </a:rPr>
              <a:t>affidabilità di canale</a:t>
            </a:r>
            <a:r>
              <a:rPr lang="it-IT" dirty="0" smtClean="0"/>
              <a:t> è invece la misura della quantità di informazione effettivamente passata in un canale reale;</a:t>
            </a:r>
          </a:p>
          <a:p>
            <a:r>
              <a:rPr lang="it-IT" dirty="0" smtClean="0"/>
              <a:t>L’affidabilità dipende sia dalla velocità che dal tasso d’errore;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Consideriamo un canale con velocità pari a 16 </a:t>
            </a:r>
            <a:r>
              <a:rPr lang="it-IT" dirty="0" err="1" smtClean="0"/>
              <a:t>Kbps</a:t>
            </a:r>
            <a:r>
              <a:rPr lang="it-IT" dirty="0" smtClean="0"/>
              <a:t> con tasso d’errore pari a 1/512 (un bit errato ogni 512 in media);</a:t>
            </a:r>
          </a:p>
          <a:p>
            <a:r>
              <a:rPr lang="it-IT" dirty="0" smtClean="0"/>
              <a:t>Noi possiamo misurare l’affidabilità perché 16 </a:t>
            </a:r>
            <a:r>
              <a:rPr lang="it-IT" dirty="0" err="1" smtClean="0"/>
              <a:t>Kbps</a:t>
            </a:r>
            <a:r>
              <a:rPr lang="it-IT" dirty="0" smtClean="0"/>
              <a:t> misurano la velocità del flusso informativo e non il numero di segnali al secondo;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868488" y="4005263"/>
          <a:ext cx="5357812" cy="1768475"/>
        </p:xfrm>
        <a:graphic>
          <a:graphicData uri="http://schemas.openxmlformats.org/presentationml/2006/ole">
            <p:oleObj spid="_x0000_s2050" name="Equazione" r:id="rId3" imgW="2616120" imgH="86328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è una tavola che associa ad un alfabeto i numeri da zero all’ampiezza dell’alfabeto meno 1.</a:t>
            </a:r>
          </a:p>
          <a:p>
            <a:r>
              <a:rPr lang="it-IT" dirty="0" smtClean="0"/>
              <a:t>Il rapporto tra un simbolo </a:t>
            </a:r>
            <a:r>
              <a:rPr lang="it-IT" dirty="0" smtClean="0">
                <a:solidFill>
                  <a:srgbClr val="FF0000"/>
                </a:solidFill>
              </a:rPr>
              <a:t>x</a:t>
            </a:r>
            <a:r>
              <a:rPr lang="it-IT" dirty="0" smtClean="0"/>
              <a:t> di un alfabeto e il numero di un codice </a:t>
            </a:r>
            <a:r>
              <a:rPr lang="it-IT" dirty="0" smtClean="0">
                <a:solidFill>
                  <a:srgbClr val="FF0000"/>
                </a:solidFill>
              </a:rPr>
              <a:t>S</a:t>
            </a:r>
            <a:r>
              <a:rPr lang="it-IT" dirty="0" smtClean="0"/>
              <a:t>, rappresentato in una data base </a:t>
            </a:r>
            <a:r>
              <a:rPr lang="it-IT" dirty="0" smtClean="0">
                <a:solidFill>
                  <a:srgbClr val="FF0000"/>
                </a:solidFill>
              </a:rPr>
              <a:t>n</a:t>
            </a:r>
            <a:r>
              <a:rPr lang="it-IT" dirty="0" smtClean="0"/>
              <a:t> si dice </a:t>
            </a:r>
            <a:r>
              <a:rPr lang="it-IT" dirty="0" smtClean="0">
                <a:solidFill>
                  <a:srgbClr val="FF0000"/>
                </a:solidFill>
              </a:rPr>
              <a:t>codifica n-aria di x</a:t>
            </a:r>
            <a:r>
              <a:rPr lang="it-IT" dirty="0" smtClean="0"/>
              <a:t> in S.</a:t>
            </a:r>
          </a:p>
          <a:p>
            <a:r>
              <a:rPr lang="it-IT" dirty="0" smtClean="0"/>
              <a:t>Se la lunghezza massima ammessa per la codifica è prestabilita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 allora il codice si dice di lunghezza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</a:t>
            </a:r>
            <a:r>
              <a:rPr lang="it-IT" dirty="0" err="1" smtClean="0"/>
              <a:t>DI</a:t>
            </a:r>
            <a:r>
              <a:rPr lang="it-IT" dirty="0" smtClean="0"/>
              <a:t> UN CODICE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Quante cifre in base 2 servono per rappresentare un alfabeto di </a:t>
            </a:r>
            <a:r>
              <a:rPr lang="it-IT" i="1" dirty="0" smtClean="0">
                <a:solidFill>
                  <a:srgbClr val="FF0000"/>
                </a:solidFill>
              </a:rPr>
              <a:t>n </a:t>
            </a:r>
            <a:r>
              <a:rPr lang="it-IT" dirty="0" smtClean="0"/>
              <a:t>simboli?</a:t>
            </a:r>
          </a:p>
          <a:p>
            <a:r>
              <a:rPr lang="it-IT" dirty="0" smtClean="0"/>
              <a:t>Una volta stabilito, come detto precedentemente, che un singolo simbolo di un alfabeto con n simboli porta </a:t>
            </a:r>
            <a:r>
              <a:rPr lang="it-IT" i="1" dirty="0" smtClean="0">
                <a:solidFill>
                  <a:srgbClr val="FF0000"/>
                </a:solidFill>
              </a:rPr>
              <a:t>log</a:t>
            </a:r>
            <a:r>
              <a:rPr lang="it-IT" i="1" baseline="-25000" dirty="0" smtClean="0">
                <a:solidFill>
                  <a:srgbClr val="FF0000"/>
                </a:solidFill>
              </a:rPr>
              <a:t>2</a:t>
            </a:r>
            <a:r>
              <a:rPr lang="it-IT" i="1" dirty="0" smtClean="0">
                <a:solidFill>
                  <a:srgbClr val="FF0000"/>
                </a:solidFill>
              </a:rPr>
              <a:t>(n)</a:t>
            </a:r>
            <a:r>
              <a:rPr lang="it-IT" i="1" dirty="0" smtClean="0"/>
              <a:t> </a:t>
            </a:r>
            <a:r>
              <a:rPr lang="it-IT" dirty="0" smtClean="0"/>
              <a:t>informazione, se con </a:t>
            </a:r>
            <a:r>
              <a:rPr lang="it-IT" i="1" dirty="0" smtClean="0">
                <a:solidFill>
                  <a:srgbClr val="FF0000"/>
                </a:solidFill>
              </a:rPr>
              <a:t>[x]</a:t>
            </a:r>
            <a:r>
              <a:rPr lang="it-IT" dirty="0" smtClean="0"/>
              <a:t> si indica il più piccolo intero maggiore di x allora per rappresentare n simboli occorrono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800" dirty="0" smtClean="0"/>
              <a:t>			</a:t>
            </a:r>
            <a:r>
              <a:rPr lang="it-IT" sz="4800" i="1" dirty="0" smtClean="0">
                <a:solidFill>
                  <a:srgbClr val="FF0000"/>
                </a:solidFill>
              </a:rPr>
              <a:t> [log</a:t>
            </a:r>
            <a:r>
              <a:rPr lang="it-IT" sz="4800" i="1" baseline="-25000" dirty="0" smtClean="0">
                <a:solidFill>
                  <a:srgbClr val="FF0000"/>
                </a:solidFill>
              </a:rPr>
              <a:t>2</a:t>
            </a:r>
            <a:r>
              <a:rPr lang="it-IT" sz="4800" i="1" dirty="0" smtClean="0">
                <a:solidFill>
                  <a:srgbClr val="FF0000"/>
                </a:solidFill>
              </a:rPr>
              <a:t>(n)]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un codice ha 20 simboli, allora, poiché un singolo simbolo porta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i="1" dirty="0" smtClean="0">
                <a:solidFill>
                  <a:srgbClr val="FF0000"/>
                </a:solidFill>
              </a:rPr>
              <a:t>log</a:t>
            </a:r>
            <a:r>
              <a:rPr lang="it-IT" i="1" baseline="-25000" dirty="0" smtClean="0">
                <a:solidFill>
                  <a:srgbClr val="FF0000"/>
                </a:solidFill>
              </a:rPr>
              <a:t>2</a:t>
            </a:r>
            <a:r>
              <a:rPr lang="it-IT" i="1" dirty="0" smtClean="0">
                <a:solidFill>
                  <a:srgbClr val="FF0000"/>
                </a:solidFill>
              </a:rPr>
              <a:t>(20) </a:t>
            </a:r>
            <a:r>
              <a:rPr lang="it-IT" dirty="0" smtClean="0"/>
              <a:t>che è pari a 4,321 circa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per rappresentare tale codice occorrono </a:t>
            </a:r>
            <a:r>
              <a:rPr lang="it-IT" i="1" dirty="0" smtClean="0">
                <a:solidFill>
                  <a:srgbClr val="FF0000"/>
                </a:solidFill>
              </a:rPr>
              <a:t>5 cifre binarie</a:t>
            </a:r>
            <a:endParaRPr lang="it-IT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401189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</a:t>
                      </a:r>
                    </a:p>
                    <a:p>
                      <a:r>
                        <a:rPr lang="it-IT" sz="1200" b="0" i="1" dirty="0" smtClean="0"/>
                        <a:t>INTRODUZIONE</a:t>
                      </a:r>
                      <a:r>
                        <a:rPr lang="it-IT" sz="1200" b="0" i="1" baseline="0" dirty="0" smtClean="0"/>
                        <a:t> AL CORSO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</a:t>
                      </a:r>
                      <a:r>
                        <a:rPr lang="it-IT" sz="1200" b="0" i="1" baseline="0" dirty="0" smtClean="0"/>
                        <a:t> CALCOLATORI 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ELETTRONICI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3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it-IT" sz="1200" b="0" i="1" dirty="0" smtClean="0">
                          <a:solidFill>
                            <a:srgbClr val="FF0000"/>
                          </a:solidFill>
                        </a:rPr>
                        <a:t>ELEMENTI</a:t>
                      </a: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sz="1200" b="0" i="1" baseline="0" dirty="0" err="1" smtClean="0">
                          <a:solidFill>
                            <a:srgbClr val="FF0000"/>
                          </a:solidFill>
                        </a:rPr>
                        <a:t>DI</a:t>
                      </a: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 TEORIA DELL’</a:t>
                      </a:r>
                      <a:b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INFORMAZIONE</a:t>
                      </a:r>
                      <a:endParaRPr lang="it-IT" sz="1200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CIRCUITI DIGITALI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 CIRCUITI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GRAMMATICHE FORMALI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SULLE GRAMMATICHE REGOLARI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AUTOMI RICONOSCITORI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DESKTOP PUBLISHING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DOCUMENT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DOCUMENTI SUL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SU CODICI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HAMMING</a:t>
            </a:r>
          </a:p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LEVENSTHEIN</a:t>
            </a:r>
          </a:p>
          <a:p>
            <a:r>
              <a:rPr lang="it-IT" dirty="0" smtClean="0"/>
              <a:t>RIDONDANZA</a:t>
            </a:r>
          </a:p>
          <a:p>
            <a:r>
              <a:rPr lang="it-IT" dirty="0" smtClean="0"/>
              <a:t>CODICI A CORREZIONE </a:t>
            </a:r>
            <a:r>
              <a:rPr lang="it-IT" dirty="0" err="1" smtClean="0"/>
              <a:t>D’ERRORE</a:t>
            </a:r>
            <a:endParaRPr lang="it-IT" dirty="0" smtClean="0"/>
          </a:p>
          <a:p>
            <a:r>
              <a:rPr lang="it-IT" dirty="0" smtClean="0"/>
              <a:t>CODICI LINEARI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HAMMING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Date due stringhe x ed y si dice distanza di </a:t>
            </a:r>
            <a:r>
              <a:rPr lang="it-IT" dirty="0" err="1" smtClean="0"/>
              <a:t>Hamming</a:t>
            </a:r>
            <a:r>
              <a:rPr lang="it-IT" dirty="0" smtClean="0"/>
              <a:t> tra x ed y è il numero di posizioni in cui le due stringhe differiscono</a:t>
            </a:r>
          </a:p>
          <a:p>
            <a:r>
              <a:rPr lang="it-IT" dirty="0" smtClean="0"/>
              <a:t>ESEMPIO (+ se uguali, - se diversi)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La distanza di </a:t>
            </a:r>
            <a:r>
              <a:rPr lang="it-IT" dirty="0" err="1" smtClean="0"/>
              <a:t>Hamming</a:t>
            </a:r>
            <a:r>
              <a:rPr lang="it-IT" dirty="0" smtClean="0"/>
              <a:t> è 2</a:t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r>
              <a:rPr lang="it-IT" dirty="0" smtClean="0"/>
              <a:t>			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699792" y="3068960"/>
          <a:ext cx="331236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DISTANZA </a:t>
            </a:r>
            <a:r>
              <a:rPr lang="it-IT" dirty="0" err="1" smtClean="0"/>
              <a:t>DI</a:t>
            </a:r>
            <a:r>
              <a:rPr lang="it-IT" dirty="0" smtClean="0"/>
              <a:t> LEVENSTHEIN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una modifica della distanza di </a:t>
            </a:r>
            <a:r>
              <a:rPr lang="it-IT" dirty="0" err="1" smtClean="0"/>
              <a:t>Hamming</a:t>
            </a:r>
            <a:r>
              <a:rPr lang="it-IT" dirty="0" smtClean="0"/>
              <a:t>, in cui invece di misurare il numero di caratteri differenti tra due stringhe misuriamo il numero di operazioni necessarie per passare da una stringa all’altra.</a:t>
            </a:r>
          </a:p>
          <a:p>
            <a:r>
              <a:rPr lang="it-IT" dirty="0" smtClean="0"/>
              <a:t>Le operazioni possibili sono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Delete</a:t>
            </a:r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Insert</a:t>
            </a:r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Substitute</a:t>
            </a:r>
            <a:r>
              <a:rPr lang="it-IT" dirty="0" smtClean="0"/>
              <a:t>		</a:t>
            </a:r>
            <a:r>
              <a:rPr lang="it-IT" dirty="0" smtClean="0">
                <a:solidFill>
                  <a:srgbClr val="FF0000"/>
                </a:solidFill>
              </a:rPr>
              <a:t>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distanza di </a:t>
            </a:r>
            <a:r>
              <a:rPr lang="it-IT" dirty="0" err="1" smtClean="0"/>
              <a:t>Hamming</a:t>
            </a:r>
            <a:r>
              <a:rPr lang="it-IT" dirty="0" smtClean="0"/>
              <a:t> è univoca, mentre quella di </a:t>
            </a:r>
            <a:r>
              <a:rPr lang="it-IT" dirty="0" err="1" smtClean="0"/>
              <a:t>Levensthein</a:t>
            </a:r>
            <a:r>
              <a:rPr lang="it-IT" dirty="0" smtClean="0"/>
              <a:t> non lo è.</a:t>
            </a:r>
          </a:p>
          <a:p>
            <a:r>
              <a:rPr lang="it-IT" dirty="0" smtClean="0"/>
              <a:t>La distanza di </a:t>
            </a:r>
            <a:r>
              <a:rPr lang="it-IT" dirty="0" err="1" smtClean="0"/>
              <a:t>Hamming</a:t>
            </a:r>
            <a:r>
              <a:rPr lang="it-IT" dirty="0" smtClean="0"/>
              <a:t> misura un errore per ogni simbolo aggiunto o rimosso ed uno per ogni simbolo sostituito, mentre la distanza di </a:t>
            </a:r>
            <a:r>
              <a:rPr lang="it-IT" dirty="0" err="1" smtClean="0"/>
              <a:t>Levensthein</a:t>
            </a:r>
            <a:r>
              <a:rPr lang="it-IT" dirty="0" smtClean="0"/>
              <a:t> potrebbe fornire misure differenti.</a:t>
            </a:r>
          </a:p>
          <a:p>
            <a:r>
              <a:rPr lang="it-IT" dirty="0" smtClean="0"/>
              <a:t>La distanza di </a:t>
            </a:r>
            <a:r>
              <a:rPr lang="it-IT" dirty="0" err="1" smtClean="0"/>
              <a:t>Levensthein</a:t>
            </a:r>
            <a:r>
              <a:rPr lang="it-IT" dirty="0" smtClean="0"/>
              <a:t> si ottiene associando un peso a ciascuna operazione </a:t>
            </a:r>
            <a:r>
              <a:rPr lang="it-IT" dirty="0" err="1" smtClean="0"/>
              <a:t>w</a:t>
            </a:r>
            <a:r>
              <a:rPr lang="it-IT" baseline="-25000" dirty="0" err="1" smtClean="0"/>
              <a:t>D</a:t>
            </a:r>
            <a:r>
              <a:rPr lang="it-IT" dirty="0" smtClean="0"/>
              <a:t>, </a:t>
            </a:r>
            <a:r>
              <a:rPr lang="it-IT" dirty="0" err="1" smtClean="0"/>
              <a:t>w</a:t>
            </a:r>
            <a:r>
              <a:rPr lang="it-IT" baseline="-25000" dirty="0" err="1" smtClean="0"/>
              <a:t>I</a:t>
            </a:r>
            <a:r>
              <a:rPr lang="it-IT" dirty="0" smtClean="0"/>
              <a:t>, </a:t>
            </a:r>
            <a:r>
              <a:rPr lang="it-IT" dirty="0" err="1" smtClean="0"/>
              <a:t>w</a:t>
            </a:r>
            <a:r>
              <a:rPr lang="it-IT" baseline="-25000" dirty="0" err="1" smtClean="0"/>
              <a:t>S</a:t>
            </a:r>
            <a:r>
              <a:rPr lang="it-IT" dirty="0" smtClean="0"/>
              <a:t> e calcolando la somma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		 </a:t>
            </a:r>
            <a:r>
              <a:rPr lang="it-IT" dirty="0" smtClean="0">
                <a:sym typeface="Symbol"/>
              </a:rPr>
              <a:t></a:t>
            </a:r>
            <a:r>
              <a:rPr lang="it-IT" dirty="0" smtClean="0"/>
              <a:t>=Dw</a:t>
            </a:r>
            <a:r>
              <a:rPr lang="it-IT" baseline="-25000" dirty="0" smtClean="0"/>
              <a:t>D</a:t>
            </a:r>
            <a:r>
              <a:rPr lang="it-IT" dirty="0" smtClean="0"/>
              <a:t>+Iw</a:t>
            </a:r>
            <a:r>
              <a:rPr lang="it-IT" baseline="-25000" dirty="0" smtClean="0"/>
              <a:t>I</a:t>
            </a:r>
            <a:r>
              <a:rPr lang="it-IT" dirty="0" smtClean="0"/>
              <a:t>+Sw</a:t>
            </a:r>
            <a:r>
              <a:rPr lang="it-IT" baseline="-25000" dirty="0" smtClean="0"/>
              <a:t>S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Date due stringhe di lunghezza massima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 e minima </a:t>
            </a:r>
            <a:r>
              <a:rPr lang="it-IT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, esistono molti modi di disporre il confronto tra le due stringhe</a:t>
            </a:r>
          </a:p>
          <a:p>
            <a:r>
              <a:rPr lang="it-IT" dirty="0" smtClean="0"/>
              <a:t>In particolare, se chiamiamo </a:t>
            </a:r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dirty="0" smtClean="0"/>
              <a:t> il valore (L-l+1) il numero di modi di disporre il confronto è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043608" y="3861048"/>
          <a:ext cx="6780753" cy="1080120"/>
        </p:xfrm>
        <a:graphic>
          <a:graphicData uri="http://schemas.openxmlformats.org/presentationml/2006/ole">
            <p:oleObj spid="_x0000_s3074" name="Equazione" r:id="rId3" imgW="28699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misura della distanza di </a:t>
            </a:r>
            <a:r>
              <a:rPr lang="it-IT" dirty="0" err="1" smtClean="0"/>
              <a:t>Levensthein</a:t>
            </a:r>
            <a:r>
              <a:rPr lang="it-IT" dirty="0" smtClean="0"/>
              <a:t> è definita come il valore minimo della somma </a:t>
            </a:r>
            <a:r>
              <a:rPr lang="it-IT" dirty="0" smtClean="0">
                <a:sym typeface="Symbol"/>
              </a:rPr>
              <a:t> per tutti i modi di disporre il confronto tra le stringhe.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Nell’esempio qui sotto la misura di </a:t>
            </a:r>
            <a:r>
              <a:rPr lang="it-IT" dirty="0" err="1" smtClean="0"/>
              <a:t>Levensthein</a:t>
            </a:r>
            <a:r>
              <a:rPr lang="it-IT" dirty="0" smtClean="0"/>
              <a:t> è diversa da quella di </a:t>
            </a:r>
            <a:r>
              <a:rPr lang="it-IT" dirty="0" err="1" smtClean="0"/>
              <a:t>Hamming</a:t>
            </a:r>
            <a:endParaRPr lang="it-IT" dirty="0" smtClean="0"/>
          </a:p>
          <a:p>
            <a:r>
              <a:rPr lang="it-IT" dirty="0" smtClean="0"/>
              <a:t>La distanza di </a:t>
            </a:r>
            <a:r>
              <a:rPr lang="it-IT" dirty="0" err="1" smtClean="0"/>
              <a:t>Hamming</a:t>
            </a:r>
            <a:r>
              <a:rPr lang="it-IT" dirty="0" smtClean="0"/>
              <a:t> è 5, mentre la distanza di </a:t>
            </a:r>
            <a:r>
              <a:rPr lang="it-IT" dirty="0" err="1" smtClean="0"/>
              <a:t>Levensthein</a:t>
            </a:r>
            <a:r>
              <a:rPr lang="it-IT" dirty="0" smtClean="0"/>
              <a:t> a pesi uniformi pari a 1 è 3</a:t>
            </a:r>
          </a:p>
          <a:p>
            <a:r>
              <a:rPr lang="it-IT" dirty="0" smtClean="0"/>
              <a:t>Talvolta ha senso considerare il peso di inserimento e cancellazione pari ad uno e la sostituzione pari a 0,5. In questo caso la distanza di </a:t>
            </a:r>
            <a:r>
              <a:rPr lang="it-IT" dirty="0" err="1" smtClean="0"/>
              <a:t>Levensthein</a:t>
            </a:r>
            <a:r>
              <a:rPr lang="it-IT" dirty="0" smtClean="0"/>
              <a:t> è 2,5.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4653136"/>
          <a:ext cx="2640286" cy="108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X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4716016" y="4653136"/>
          <a:ext cx="2640286" cy="108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  <a:gridCol w="24002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X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Y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it-IT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RIDONDANZA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n-ario di lunghezza è ridondante quando il numero di simboli codificati </a:t>
            </a:r>
            <a:r>
              <a:rPr lang="it-IT" dirty="0" smtClean="0">
                <a:solidFill>
                  <a:srgbClr val="FF0000"/>
                </a:solidFill>
              </a:rPr>
              <a:t>m</a:t>
            </a:r>
            <a:r>
              <a:rPr lang="it-IT" dirty="0" smtClean="0"/>
              <a:t> è inferiore a </a:t>
            </a:r>
            <a:r>
              <a:rPr lang="it-IT" dirty="0" smtClean="0">
                <a:solidFill>
                  <a:srgbClr val="FF0000"/>
                </a:solidFill>
              </a:rPr>
              <a:t>n</a:t>
            </a:r>
            <a:r>
              <a:rPr lang="it-IT" baseline="30000" dirty="0" smtClean="0">
                <a:solidFill>
                  <a:srgbClr val="FF0000"/>
                </a:solidFill>
              </a:rPr>
              <a:t>l</a:t>
            </a:r>
            <a:r>
              <a:rPr lang="it-IT" dirty="0" smtClean="0"/>
              <a:t>;</a:t>
            </a:r>
          </a:p>
          <a:p>
            <a:r>
              <a:rPr lang="it-IT" dirty="0" smtClean="0"/>
              <a:t>La misura m-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n</a:t>
            </a:r>
            <a:r>
              <a:rPr lang="it-IT" baseline="30000" dirty="0" smtClean="0"/>
              <a:t>l</a:t>
            </a:r>
            <a:r>
              <a:rPr lang="it-IT" dirty="0" smtClean="0"/>
              <a:t> si dice ridondanza del codice.</a:t>
            </a:r>
          </a:p>
          <a:p>
            <a:pPr>
              <a:buNone/>
            </a:pPr>
            <a:endParaRPr lang="it-IT" baseline="30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CODICI A CORREZIONE </a:t>
            </a:r>
            <a:r>
              <a:rPr lang="it-IT" dirty="0" err="1" smtClean="0"/>
              <a:t>D’ERRORE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è a correzione d’errore quando una misura di distanza tra il segnale ed il segnale ricevuto diversa da zero è rilevata in un certo numero di casi (chiamati errori rilevabili);</a:t>
            </a:r>
          </a:p>
          <a:p>
            <a:r>
              <a:rPr lang="it-IT" dirty="0" smtClean="0"/>
              <a:t>Un codice a correzione d’errore banale si ottiene inserendo un certo numero di codifiche che non sono valide (codici ridondanti).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CODICI LINEARI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 codice lineare si ottiene da una codifica n-aria di lunghezza l applicando la ridondanza di un numero k di simboli n-ari in più oltre ai k che servono per la codifica dei simboli validi del codice.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CONCETTO </a:t>
            </a:r>
            <a:r>
              <a:rPr lang="it-IT" dirty="0" err="1" smtClean="0"/>
              <a:t>DI</a:t>
            </a:r>
            <a:r>
              <a:rPr lang="it-IT" dirty="0" smtClean="0"/>
              <a:t> COMUNICAZIONE</a:t>
            </a:r>
          </a:p>
          <a:p>
            <a:r>
              <a:rPr lang="it-IT" dirty="0" smtClean="0"/>
              <a:t>MISURE DELL’INFORMAZIONE</a:t>
            </a:r>
          </a:p>
          <a:p>
            <a:r>
              <a:rPr lang="it-IT" dirty="0" smtClean="0"/>
              <a:t>RAPPRESENTAZIONE DELL’INFORMAZIONE</a:t>
            </a:r>
          </a:p>
          <a:p>
            <a:r>
              <a:rPr lang="it-IT" dirty="0" smtClean="0"/>
              <a:t>CODICI </a:t>
            </a:r>
            <a:r>
              <a:rPr lang="it-IT" dirty="0" err="1" smtClean="0"/>
              <a:t>DI</a:t>
            </a:r>
            <a:r>
              <a:rPr lang="it-IT" dirty="0" smtClean="0"/>
              <a:t> RAPPRESENTAZIONE DELL’INFORMAZIONE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CONTROLLO </a:t>
            </a:r>
            <a:r>
              <a:rPr lang="it-IT" dirty="0" err="1" smtClean="0"/>
              <a:t>DI</a:t>
            </a:r>
            <a:r>
              <a:rPr lang="it-IT" dirty="0" smtClean="0"/>
              <a:t> PARITA’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Aggiungendo un solo bit ad una codifica si ottiene un codice lineare base chiamato controllo di parità.</a:t>
            </a:r>
          </a:p>
          <a:p>
            <a:r>
              <a:rPr lang="it-IT" dirty="0" smtClean="0"/>
              <a:t>Alla codifica si aggiunge un bit che misura 1 quando il numero di bit bloccati a 1 è dispari nel resto del codice, mentre misura 0 quando il numero di bit bloccati a 1 e pari.</a:t>
            </a:r>
          </a:p>
          <a:p>
            <a:r>
              <a:rPr lang="it-IT" dirty="0" smtClean="0"/>
              <a:t>Se nella trasmissione un bit cambia da 0 ad 1 o da 1 a 0 (o anche se un qualunque numero dispari di bit cambia da 0 ad 1 o viceversa, il codice non corrisponde più ad un simbolo valido.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ESEMPIO COMPLETO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Dobbiamo codificare tre simboli A, B, C.</a:t>
            </a:r>
          </a:p>
          <a:p>
            <a:r>
              <a:rPr lang="it-IT" dirty="0" smtClean="0"/>
              <a:t>La tabella di codifica base è un codice a due bit con un simbolo invalido (e quindi ridondanza del 25%).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979712" y="2708920"/>
          <a:ext cx="4752528" cy="3168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/>
                <a:gridCol w="1584176"/>
                <a:gridCol w="158417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A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B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C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0</a:t>
                      </a:r>
                      <a:endParaRPr lang="it-IT" sz="40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INV.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/>
                        <a:t>1</a:t>
                      </a:r>
                      <a:endParaRPr lang="it-IT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codifica con controllo di parità si ottiene con tre bit, di cui uno a conteggio della parità degli altri due.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5656" y="2204864"/>
          <a:ext cx="6096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B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dirty="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INV.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0</a:t>
                      </a:r>
                      <a:endParaRPr lang="it-IT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CONTR</a:t>
                      </a:r>
                      <a:r>
                        <a:rPr lang="it-IT" sz="2400" smtClean="0"/>
                        <a:t>.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CODICE ASCII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TABELLA CODICI NON STAMPABILI</a:t>
            </a:r>
          </a:p>
          <a:p>
            <a:r>
              <a:rPr lang="it-IT" dirty="0" smtClean="0"/>
              <a:t>TABELLA CODICI STAMPABILI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CODICE ASCII – CARATTERI NON STAMPABILI</a:t>
            </a:r>
            <a:endParaRPr lang="it-IT" sz="2400" dirty="0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899592" y="1556792"/>
          <a:ext cx="7226300" cy="3321050"/>
        </p:xfrm>
        <a:graphic>
          <a:graphicData uri="http://schemas.openxmlformats.org/presentationml/2006/ole">
            <p:oleObj spid="_x0000_s4098" name="Foglio di lavoro" r:id="rId3" imgW="7226236" imgH="332109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CODICE ASCII – CARATTERI STAMPABILI</a:t>
            </a:r>
            <a:endParaRPr lang="it-IT" sz="2800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39750" y="1628775"/>
          <a:ext cx="8077200" cy="3136900"/>
        </p:xfrm>
        <a:graphic>
          <a:graphicData uri="http://schemas.openxmlformats.org/presentationml/2006/ole">
            <p:oleObj spid="_x0000_s5122" name="Foglio di lavoro" r:id="rId3" imgW="8077155" imgH="313699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FLUENCY (Conoscere e usare l’informatica)</a:t>
            </a:r>
          </a:p>
          <a:p>
            <a:pPr lvl="1"/>
            <a:r>
              <a:rPr lang="it-IT" dirty="0" smtClean="0"/>
              <a:t>CAPITOLO 5: 	pagg. 111-122</a:t>
            </a:r>
          </a:p>
          <a:p>
            <a:pPr lvl="1"/>
            <a:r>
              <a:rPr lang="it-IT" dirty="0" smtClean="0"/>
              <a:t>MAPPA CONCETTUALE A PAGINA 125</a:t>
            </a:r>
          </a:p>
          <a:p>
            <a:r>
              <a:rPr lang="it-IT" dirty="0" smtClean="0"/>
              <a:t>SVOLGERE GLI ESERCIZI A PAGINA</a:t>
            </a:r>
          </a:p>
          <a:p>
            <a:pPr lvl="1"/>
            <a:r>
              <a:rPr lang="it-IT" dirty="0" smtClean="0"/>
              <a:t>123-124	1-9</a:t>
            </a:r>
          </a:p>
          <a:p>
            <a:pPr lvl="1"/>
            <a:r>
              <a:rPr lang="it-IT" dirty="0" smtClean="0"/>
              <a:t>124	1-10 (COMPLETA LA FRASE)</a:t>
            </a:r>
          </a:p>
          <a:p>
            <a:pPr lvl="1"/>
            <a:r>
              <a:rPr lang="it-IT" dirty="0" smtClean="0"/>
              <a:t>124	1-12 (ESERCIZI)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CONCETTO </a:t>
            </a:r>
            <a:r>
              <a:rPr lang="it-IT" dirty="0" err="1" smtClean="0"/>
              <a:t>DI</a:t>
            </a:r>
            <a:r>
              <a:rPr lang="it-IT" dirty="0" smtClean="0"/>
              <a:t> 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problema della comunicazione delle informazioni è piuttosto complesso. </a:t>
            </a:r>
          </a:p>
          <a:p>
            <a:r>
              <a:rPr lang="it-IT" dirty="0" smtClean="0"/>
              <a:t>I fattori della comunicazione</a:t>
            </a:r>
          </a:p>
          <a:p>
            <a:pPr lvl="1"/>
            <a:r>
              <a:rPr lang="it-IT" i="1" dirty="0" smtClean="0"/>
              <a:t>emittente: chi invia il messaggio;</a:t>
            </a:r>
          </a:p>
          <a:p>
            <a:pPr lvl="1"/>
            <a:r>
              <a:rPr lang="it-IT" i="1" dirty="0" smtClean="0"/>
              <a:t>ricevente: chi riceve il messaggio;</a:t>
            </a:r>
          </a:p>
          <a:p>
            <a:pPr lvl="1"/>
            <a:r>
              <a:rPr lang="it-IT" i="1" dirty="0" smtClean="0"/>
              <a:t>messaggio: il contenuto della comunicazione;</a:t>
            </a:r>
          </a:p>
          <a:p>
            <a:pPr lvl="1"/>
            <a:r>
              <a:rPr lang="it-IT" i="1" dirty="0" smtClean="0"/>
              <a:t>contenuto: ciò a cui il messaggio si riferisce;</a:t>
            </a:r>
          </a:p>
          <a:p>
            <a:pPr lvl="1"/>
            <a:r>
              <a:rPr lang="it-IT" i="1" dirty="0" smtClean="0"/>
              <a:t>codice: le regole per comporre i segni;</a:t>
            </a:r>
          </a:p>
          <a:p>
            <a:pPr lvl="1"/>
            <a:r>
              <a:rPr lang="it-IT" i="1" dirty="0" smtClean="0"/>
              <a:t>canale: il mezzo (fisico) attraverso cui passa il messaggio.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COME FUNZIONA LA COMUNICAZIONE DIGITALE</a:t>
            </a:r>
            <a:endParaRPr lang="it-IT" sz="2400" dirty="0"/>
          </a:p>
        </p:txBody>
      </p:sp>
      <p:pic>
        <p:nvPicPr>
          <p:cNvPr id="1026" name="Picture 2" descr="http://upload.wikimedia.org/wikipedia/it/a/a8/Shannon-wea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840"/>
            <a:ext cx="6229350" cy="3486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MISURE DELL’INFORMAZIONE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INFORMAZIONE</a:t>
            </a:r>
          </a:p>
          <a:p>
            <a:r>
              <a:rPr lang="it-IT" dirty="0" smtClean="0"/>
              <a:t>VELOCITA’ </a:t>
            </a:r>
            <a:r>
              <a:rPr lang="it-IT" dirty="0" err="1" smtClean="0"/>
              <a:t>DI</a:t>
            </a:r>
            <a:r>
              <a:rPr lang="it-IT" dirty="0" smtClean="0"/>
              <a:t> TRASMISSIONE</a:t>
            </a:r>
          </a:p>
          <a:p>
            <a:r>
              <a:rPr lang="it-IT" dirty="0" smtClean="0"/>
              <a:t>AFFIDABILITA’ </a:t>
            </a:r>
            <a:r>
              <a:rPr lang="it-IT" dirty="0" err="1" smtClean="0"/>
              <a:t>DI</a:t>
            </a:r>
            <a:r>
              <a:rPr lang="it-IT" dirty="0" smtClean="0"/>
              <a:t> CANALE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ALFABETO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definisce </a:t>
            </a:r>
            <a:r>
              <a:rPr lang="it-IT" b="1" i="1" dirty="0" smtClean="0"/>
              <a:t>ALFABETO</a:t>
            </a:r>
            <a:r>
              <a:rPr lang="it-IT" dirty="0" smtClean="0"/>
              <a:t> un insieme non vuoto e finito i cui elementi si chiamano </a:t>
            </a:r>
            <a:r>
              <a:rPr lang="it-IT" b="1" i="1" dirty="0" smtClean="0"/>
              <a:t>simboli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numero di elementi di un alfabeto si chiama </a:t>
            </a:r>
            <a:r>
              <a:rPr lang="it-IT" i="1" dirty="0" smtClean="0"/>
              <a:t>ampiezza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INFORMAZIONE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L’informazione minima è portata da un segnale digitale che discrimina (o disambigua) tra due possibili messaggi digitali</a:t>
            </a:r>
          </a:p>
          <a:p>
            <a:r>
              <a:rPr lang="it-IT" dirty="0" smtClean="0"/>
              <a:t>In questo caso si parla di informazione pari ad un BIT</a:t>
            </a:r>
          </a:p>
          <a:p>
            <a:r>
              <a:rPr lang="it-IT" dirty="0" smtClean="0"/>
              <a:t>Se si disambigua tra un numero di messaggi pari ad una potenza del due allora il numero di BIT del messaggio è pari all’esponente di quella potenza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57672"/>
          </a:xfrm>
        </p:spPr>
        <p:txBody>
          <a:bodyPr/>
          <a:lstStyle/>
          <a:p>
            <a:r>
              <a:rPr lang="it-IT" dirty="0" smtClean="0"/>
              <a:t>La sorgente invia un messaggio che è un numero da 0 a 15</a:t>
            </a:r>
            <a:endParaRPr lang="it-IT" dirty="0"/>
          </a:p>
        </p:txBody>
      </p:sp>
      <p:graphicFrame>
        <p:nvGraphicFramePr>
          <p:cNvPr id="4" name="Diagramma 3"/>
          <p:cNvGraphicFramePr/>
          <p:nvPr/>
        </p:nvGraphicFramePr>
        <p:xfrm>
          <a:off x="1475656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1523</Words>
  <Application>Microsoft Office PowerPoint</Application>
  <PresentationFormat>Presentazione su schermo (4:3)</PresentationFormat>
  <Paragraphs>325</Paragraphs>
  <Slides>36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36</vt:i4>
      </vt:variant>
    </vt:vector>
  </HeadingPairs>
  <TitlesOfParts>
    <vt:vector size="39" baseType="lpstr">
      <vt:lpstr>Presentazione del lavoro del team</vt:lpstr>
      <vt:lpstr>Equazione</vt:lpstr>
      <vt:lpstr>Foglio di lavoro</vt:lpstr>
      <vt:lpstr>INFORMATICA  PER GLI STUDI UMANISTICI</vt:lpstr>
      <vt:lpstr>INDICE</vt:lpstr>
      <vt:lpstr>AGENDA</vt:lpstr>
      <vt:lpstr>CONCETTO DI COMUNICAZIONE</vt:lpstr>
      <vt:lpstr>COME FUNZIONA LA COMUNICAZIONE DIGITALE</vt:lpstr>
      <vt:lpstr>MISURE DELL’INFORMAZIONE</vt:lpstr>
      <vt:lpstr>ALFABETO</vt:lpstr>
      <vt:lpstr>INFORMAZIONE</vt:lpstr>
      <vt:lpstr>ESEMPIO</vt:lpstr>
      <vt:lpstr>DEFINIZIONE DI INFORMAZIONE</vt:lpstr>
      <vt:lpstr>VELOCITA’ DI TRASMISSIONE</vt:lpstr>
      <vt:lpstr>MULTIPLI DEL BAUD</vt:lpstr>
      <vt:lpstr>ESEMPIO</vt:lpstr>
      <vt:lpstr>AFFIDABILITA’ DI CANALE</vt:lpstr>
      <vt:lpstr>MISURE D’ERRORE</vt:lpstr>
      <vt:lpstr>ESEMPIO</vt:lpstr>
      <vt:lpstr>CODICI</vt:lpstr>
      <vt:lpstr>MISURE DI UN CODICE</vt:lpstr>
      <vt:lpstr>ESEMPIO</vt:lpstr>
      <vt:lpstr>MISURE SU CODICI</vt:lpstr>
      <vt:lpstr>DISTANZA DI HAMMING</vt:lpstr>
      <vt:lpstr>DISTANZA DI LEVENSTHEIN</vt:lpstr>
      <vt:lpstr>CONFRONTO</vt:lpstr>
      <vt:lpstr>CONFRONTO</vt:lpstr>
      <vt:lpstr>CONFRONTO</vt:lpstr>
      <vt:lpstr>ESEMPIO</vt:lpstr>
      <vt:lpstr>RIDONDANZA</vt:lpstr>
      <vt:lpstr>CODICI A CORREZIONE D’ERRORE</vt:lpstr>
      <vt:lpstr>CODICI LINEARI</vt:lpstr>
      <vt:lpstr>CONTROLLO DI PARITA’</vt:lpstr>
      <vt:lpstr>UN ESEMPIO COMPLETO</vt:lpstr>
      <vt:lpstr>ESEMPIO</vt:lpstr>
      <vt:lpstr>CODICE ASCII</vt:lpstr>
      <vt:lpstr>CODICE ASCII – CARATTERI NON STAMPABILI</vt:lpstr>
      <vt:lpstr>CODICE ASCII – CARATTERI STAMPABILI</vt:lpstr>
      <vt:lpstr>RIFERIMENTI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2011-08-06T12:37:08Z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