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3" autoAdjust="0"/>
    <p:restoredTop sz="94671" autoAdjust="0"/>
  </p:normalViewPr>
  <p:slideViewPr>
    <p:cSldViewPr>
      <p:cViewPr>
        <p:scale>
          <a:sx n="100" d="100"/>
          <a:sy n="100" d="100"/>
        </p:scale>
        <p:origin x="-464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COMUNICAZIONE ONLINE, RETI E VIRTUALITA’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1988840"/>
          <a:ext cx="7704858" cy="39604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  <a:p>
                      <a:r>
                        <a:rPr lang="it-IT" sz="1200" b="0" i="1" dirty="0" smtClean="0">
                          <a:solidFill>
                            <a:schemeClr val="tx1"/>
                          </a:solidFill>
                        </a:rPr>
                        <a:t>INTRODUZIONE</a:t>
                      </a:r>
                      <a:r>
                        <a:rPr lang="it-IT" sz="1200" b="0" i="1" baseline="0" dirty="0" smtClean="0">
                          <a:solidFill>
                            <a:schemeClr val="tx1"/>
                          </a:solidFill>
                        </a:rPr>
                        <a:t> AL CORSO</a:t>
                      </a:r>
                      <a:endParaRPr lang="it-IT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2	</a:t>
                      </a:r>
                    </a:p>
                    <a:p>
                      <a:r>
                        <a:rPr lang="it-IT" sz="1200" b="0" i="1" dirty="0" smtClean="0"/>
                        <a:t>LA</a:t>
                      </a:r>
                      <a:r>
                        <a:rPr lang="it-IT" sz="1200" b="0" i="1" baseline="0" dirty="0" smtClean="0"/>
                        <a:t> RETE INTERNET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3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IL WEB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POSTA ELETTRONICA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RETI P2P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CLASSI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APPLICAZIONI WEB</a:t>
                      </a: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PORTALI E MOTORI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RICERCA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8</a:t>
                      </a:r>
                      <a:endParaRPr lang="it-I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SOCIAL NETWORKS</a:t>
                      </a:r>
                    </a:p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IPERTESTO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IPERTESTI</a:t>
                      </a:r>
                      <a:endParaRPr kumimoji="0" lang="it-IT" sz="1200" b="0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 LINGUAGGIO HTML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 HTML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13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PAGINE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PAGINE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b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17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b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18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SELEZIONARE UNA LOCALITA’</a:t>
            </a:r>
          </a:p>
          <a:p>
            <a:r>
              <a:rPr lang="it-IT" dirty="0" smtClean="0"/>
              <a:t>DEFINIRE IL PROFILO </a:t>
            </a:r>
            <a:r>
              <a:rPr lang="it-IT" dirty="0" err="1" smtClean="0"/>
              <a:t>DI</a:t>
            </a:r>
            <a:r>
              <a:rPr lang="it-IT" dirty="0" smtClean="0"/>
              <a:t> COSTRUZIONE IPERTESTUALE</a:t>
            </a:r>
          </a:p>
          <a:p>
            <a:r>
              <a:rPr lang="it-IT" dirty="0" smtClean="0"/>
              <a:t>SELEZIONARE IL MODELLO </a:t>
            </a:r>
            <a:r>
              <a:rPr lang="it-IT" dirty="0" err="1" smtClean="0"/>
              <a:t>DI</a:t>
            </a:r>
            <a:r>
              <a:rPr lang="it-IT" dirty="0" smtClean="0"/>
              <a:t> NAVIGAZIONE</a:t>
            </a:r>
          </a:p>
          <a:p>
            <a:r>
              <a:rPr lang="it-IT" dirty="0" smtClean="0"/>
              <a:t>PROGETTARE LO SCHEMA</a:t>
            </a:r>
          </a:p>
          <a:p>
            <a:r>
              <a:rPr lang="it-IT" dirty="0" smtClean="0"/>
              <a:t>EDITARE I CONTENUTI</a:t>
            </a:r>
          </a:p>
          <a:p>
            <a:r>
              <a:rPr lang="it-IT" dirty="0" smtClean="0"/>
              <a:t>MARCARE I LINK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152</Words>
  <Application>Microsoft Office PowerPoint</Application>
  <PresentationFormat>Presentazione su schermo (4:3)</PresentationFormat>
  <Paragraphs>49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Presentazione del lavoro del team</vt:lpstr>
      <vt:lpstr>COMUNICAZIONE ONLINE, RETI E VIRTUALITA’</vt:lpstr>
      <vt:lpstr>INDICE</vt:lpstr>
      <vt:lpstr>ESERCIZIO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2011-08-16T09:25:29Z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