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57" r:id="rId4"/>
    <p:sldId id="258" r:id="rId5"/>
    <p:sldId id="261" r:id="rId6"/>
    <p:sldId id="267" r:id="rId7"/>
    <p:sldId id="262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5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16EB-8A7A-E54E-87B7-303EA0E9229B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942B-676B-4045-BCBD-5B6634CAF1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111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19DA8-EDB7-5F43-A1BE-B97F1E65196F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B2908-6981-5646-8E0C-813FD8C81B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70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9753600" cy="3051177"/>
          </a:xfrm>
        </p:spPr>
        <p:txBody>
          <a:bodyPr/>
          <a:lstStyle/>
          <a:p>
            <a:r>
              <a:rPr lang="it-IT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VERGLEICH DES DRAMAS </a:t>
            </a:r>
            <a:r>
              <a:rPr lang="de-DE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"PENTHESILEA" MIT "IPHIGENIE AUF TAURIS</a:t>
            </a:r>
            <a:r>
              <a:rPr lang="de-DE" sz="4800" b="1" dirty="0" smtClean="0"/>
              <a:t>"</a:t>
            </a:r>
            <a:endParaRPr lang="it-IT" sz="4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lang="de-DE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</a:t>
            </a:r>
          </a:p>
          <a:p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Deutsche Literatur 2 (LLS-TUR)</a:t>
            </a:r>
          </a:p>
          <a:p>
            <a:r>
              <a:rPr lang="de-D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Beatrice BERSELLI (beatrice.berselli@studenti.univr.it)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0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781800" cy="6400800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-Kleist vs. </a:t>
            </a:r>
            <a:r>
              <a:rPr lang="it-IT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Goethe</a:t>
            </a:r>
            <a: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Dialektik</a:t>
            </a:r>
            <a: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KLASSIK-ROMANTIK; </a:t>
            </a:r>
            <a:br>
              <a:rPr lang="it-IT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Weibliche Figuren: „Emanzipation der Frauen“ aber </a:t>
            </a:r>
            <a:r>
              <a:rPr lang="de-DE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Goethes </a:t>
            </a:r>
            <a:r>
              <a:rPr lang="de-DE" sz="36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Protagonistin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Klassizismusprogramm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("Die Antike wieder lebendig zu machen"); </a:t>
            </a:r>
            <a:r>
              <a:rPr lang="de-DE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Kleists Protagonistin 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typische romantische Frau mit starken sexuellen Begehren (+Inszenierung der Gewalt)</a:t>
            </a:r>
            <a:endParaRPr lang="it-IT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2057400" cy="2743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59024"/>
            <a:ext cx="2255335" cy="28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6200" y="381000"/>
            <a:ext cx="8077200" cy="5715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Heinrich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Kleists "PENTHESILEA" (1808)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-“Wortdrama“ (Botenberichten/Teichoskopien)</a:t>
            </a:r>
            <a:b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it-IT" sz="2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scheint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dass Kleist sich </a:t>
            </a: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 diesem Drama an den Vorstellungen der </a:t>
            </a:r>
            <a:r>
              <a:rPr lang="de-DE" sz="2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Weimararer</a:t>
            </a: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Klassik 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orientiert hat</a:t>
            </a:r>
            <a:r>
              <a:rPr lang="en-GB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Thema=Mythos; Blankvers) ABER keine Einteilung in Akte und 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keine Umsetzung der aristotelischen </a:t>
            </a: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Einheit </a:t>
            </a:r>
            <a:r>
              <a:rPr lang="de-DE" sz="2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Ort-Zeit-Handlung 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-Es </a:t>
            </a:r>
            <a:r>
              <a:rPr lang="de-DE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trifft den Geschmack des damaligen Publikums </a:t>
            </a:r>
            <a:r>
              <a:rPr lang="de-DE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914400"/>
            <a:ext cx="2133600" cy="47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8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533400"/>
            <a:ext cx="10210800" cy="5867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μαζόν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(A-MAZON)= keine (rechte) Brust= Kein Ort des Gefühls</a:t>
            </a:r>
          </a:p>
          <a:p>
            <a:pPr>
              <a:buFont typeface="Arial" charset="0"/>
              <a:buChar char="•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Amazonen "natürliche Welt" vs. griechische und trojanische "zivilisierte Welt"</a:t>
            </a:r>
          </a:p>
          <a:p>
            <a:pPr>
              <a:buFont typeface="Arial" charset="0"/>
              <a:buChar char="•"/>
            </a:pP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 Achill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Spannungsverhältnis SINNLICHKEIT- SITTLICHKEIT;</a:t>
            </a:r>
          </a:p>
          <a:p>
            <a:pPr>
              <a:buFont typeface="Arial" charset="0"/>
              <a:buChar char="•"/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Amazonengesetz: Männer werden zur Zeugung gebraucht; individuelle Partnerwahl ist untersagt aber </a:t>
            </a: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verliebt sich in Achill </a:t>
            </a:r>
          </a:p>
          <a:p>
            <a:pPr>
              <a:buFont typeface="Arial" charset="0"/>
              <a:buChar char="•"/>
            </a:pPr>
            <a:r>
              <a:rPr lang="de-D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=Symbol des unbedingten Wunschs und der Befreiung des eigenen sexuellen Begehrens jenseits der Konventionen</a:t>
            </a:r>
          </a:p>
        </p:txBody>
      </p:sp>
    </p:spTree>
    <p:extLst>
      <p:ext uri="{BB962C8B-B14F-4D97-AF65-F5344CB8AC3E}">
        <p14:creationId xmlns:p14="http://schemas.microsoft.com/office/powerpoint/2010/main" val="187781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09600" y="562776"/>
            <a:ext cx="7010400" cy="6142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Goethes "IPHIGENIE AUF TAURIS" (1779-1787)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Klassizismusprogramm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Iphigenie hat äußere und innere Konflikte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 lässt sich nicht von ihren Gefühlen treiben (vs.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Iphigenie benutzt die Sprache bewusst und als Mittel zur VERSTÄNDIGUNG (vs.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fehlen hier emotionale Ausbrüche, die individuelle Gefühle ausdrücken (vs. </a:t>
            </a:r>
            <a:r>
              <a:rPr lang="de-DE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it-IT" sz="2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3" y="1066800"/>
            <a:ext cx="2948090" cy="50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2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188463"/>
            <a:ext cx="5943600" cy="6364737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Iphigenie=Vertreterin des klassischen Humanitätsideals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Autonomie des Individuums im Vordergrund</a:t>
            </a:r>
            <a:endParaRPr lang="de-D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Iphigenie ist so human, dass sie einen Barbar (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Thoas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humanisiert</a:t>
            </a:r>
          </a:p>
          <a:p>
            <a:pPr marL="342900" indent="-342900">
              <a:buFont typeface="Arial" charset="0"/>
              <a:buChar char="•"/>
            </a:pP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Ziel des Dramas: Darstellung überzeitlicher, allgemeinmenschlicher Gesetze ("MENSCHLICHKEIT" als erlösender Prinzip)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91831" y="188463"/>
            <a:ext cx="8557272" cy="1130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de-DE" sz="24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10" y="413440"/>
            <a:ext cx="4124373" cy="61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8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842" y="533400"/>
            <a:ext cx="9272158" cy="571500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PENTHESILEA ALS „ANTI-IPHIGENIE“: "Iphigenie auf </a:t>
            </a:r>
            <a:r>
              <a:rPr lang="de-DE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Tauris</a:t>
            </a:r>
            <a:r>
              <a:rPr lang="de-DE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entspricht dem Geschmack der Zeit und zwar dem harmonisierenden Antike-Verständnis (Goethe hat „</a:t>
            </a:r>
            <a:r>
              <a:rPr lang="de-DE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Penthesilea</a:t>
            </a:r>
            <a:r>
              <a:rPr lang="de-DE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stark kritisiert)</a:t>
            </a:r>
          </a:p>
          <a:p>
            <a:pPr marL="342900" indent="-342900">
              <a:buFont typeface="Arial" charset="0"/>
              <a:buChar char="•"/>
            </a:pPr>
            <a:endParaRPr lang="it-IT" sz="29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10160000" cy="1143000"/>
          </a:xfrm>
        </p:spPr>
        <p:txBody>
          <a:bodyPr/>
          <a:lstStyle/>
          <a:p>
            <a:r>
              <a:rPr lang="de-DE" b="1" dirty="0" smtClean="0"/>
              <a:t>Vielen </a:t>
            </a:r>
            <a:r>
              <a:rPr lang="de-DE" b="1" dirty="0"/>
              <a:t>Dank für Ihre </a:t>
            </a:r>
            <a:r>
              <a:rPr lang="de-DE" b="1" dirty="0" smtClean="0"/>
              <a:t>Aufmerksamkeit! </a:t>
            </a:r>
            <a:r>
              <a:rPr lang="de-DE" b="1" dirty="0" smtClean="0">
                <a:sym typeface="Wingdings" panose="05000000000000000000" pitchFamily="2" charset="2"/>
              </a:rPr>
              <a:t>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2005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1120</TotalTime>
  <Words>254</Words>
  <Application>Microsoft Office PowerPoint</Application>
  <PresentationFormat>Personalizzato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Adiacente</vt:lpstr>
      <vt:lpstr>VERGLEICH DES DRAMAS "PENTHESILEA" MIT "IPHIGENIE AUF TAURIS"</vt:lpstr>
      <vt:lpstr>-Kleist vs. Goethe= Dialektik KLASSIK-ROMANTIK;  -Weibliche Figuren: „Emanzipation der Frauen“ aber Goethes ProtagonistinKlassizismusprogramm ("Die Antike wieder lebendig zu machen"); Kleists Protagonistin typische romantische Frau mit starken sexuellen Begehren (+Inszenierung der Gewalt)</vt:lpstr>
      <vt:lpstr>Heinrich von Kleists "PENTHESILEA" (1808)  -“Wortdrama“ (Botenberichten/Teichoskopien) -Es scheint, dass Kleist sich bei diesem Drama an den Vorstellungen der Weimararer Klassik orientiert hat (Thema=Mythos; Blankvers) ABER keine Einteilung in Akte und keine Umsetzung der aristotelischen Einheit Ort-Zeit-Handlung  -Es trifft den Geschmack des damaligen Publikums nicht</vt:lpstr>
      <vt:lpstr>Presentazione standard di PowerPoint</vt:lpstr>
      <vt:lpstr>Presentazione standard di PowerPoint</vt:lpstr>
      <vt:lpstr>Iphigenie=Vertreterin des klassischen Humanitätsideals Autonomie des Individuums im Vordergrund Iphigenie ist so human, dass sie einen Barbar (Thoas) humanisiert Ziel des Dramas: Darstellung überzeitlicher, allgemeinmenschlicher Gesetze ("MENSCHLICHKEIT" als erlösender Prinzip)</vt:lpstr>
      <vt:lpstr>PENTHESILEA ALS „ANTI-IPHIGENIE“: "Iphigenie auf Tauris" entspricht dem Geschmack der Zeit und zwar dem harmonisierenden Antike-Verständnis (Goethe hat „Penthesilea“ stark kritisiert) </vt:lpstr>
      <vt:lpstr>Vielen Dank für Ihre Aufmerksamkeit!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beatrice.berselli@outlook.it</dc:creator>
  <cp:lastModifiedBy>user</cp:lastModifiedBy>
  <cp:revision>267</cp:revision>
  <dcterms:created xsi:type="dcterms:W3CDTF">2018-10-18T18:53:21Z</dcterms:created>
  <dcterms:modified xsi:type="dcterms:W3CDTF">2018-12-10T12:33:47Z</dcterms:modified>
</cp:coreProperties>
</file>